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92" r:id="rId1"/>
  </p:sldMasterIdLst>
  <p:notesMasterIdLst>
    <p:notesMasterId r:id="rId244"/>
  </p:notesMasterIdLst>
  <p:sldIdLst>
    <p:sldId id="597" r:id="rId2"/>
    <p:sldId id="262" r:id="rId3"/>
    <p:sldId id="263" r:id="rId4"/>
    <p:sldId id="598" r:id="rId5"/>
    <p:sldId id="269" r:id="rId6"/>
    <p:sldId id="645" r:id="rId7"/>
    <p:sldId id="599" r:id="rId8"/>
    <p:sldId id="600" r:id="rId9"/>
    <p:sldId id="601" r:id="rId10"/>
    <p:sldId id="274" r:id="rId11"/>
    <p:sldId id="602" r:id="rId12"/>
    <p:sldId id="276" r:id="rId13"/>
    <p:sldId id="646" r:id="rId14"/>
    <p:sldId id="647" r:id="rId15"/>
    <p:sldId id="603" r:id="rId16"/>
    <p:sldId id="279" r:id="rId17"/>
    <p:sldId id="280" r:id="rId18"/>
    <p:sldId id="648" r:id="rId19"/>
    <p:sldId id="650" r:id="rId20"/>
    <p:sldId id="649" r:id="rId21"/>
    <p:sldId id="651" r:id="rId22"/>
    <p:sldId id="652" r:id="rId23"/>
    <p:sldId id="604" r:id="rId24"/>
    <p:sldId id="653" r:id="rId25"/>
    <p:sldId id="654" r:id="rId26"/>
    <p:sldId id="655" r:id="rId27"/>
    <p:sldId id="656" r:id="rId28"/>
    <p:sldId id="657" r:id="rId29"/>
    <p:sldId id="658" r:id="rId30"/>
    <p:sldId id="659" r:id="rId31"/>
    <p:sldId id="660" r:id="rId32"/>
    <p:sldId id="661" r:id="rId33"/>
    <p:sldId id="662" r:id="rId34"/>
    <p:sldId id="663" r:id="rId35"/>
    <p:sldId id="664" r:id="rId36"/>
    <p:sldId id="665" r:id="rId37"/>
    <p:sldId id="666" r:id="rId38"/>
    <p:sldId id="667" r:id="rId39"/>
    <p:sldId id="605" r:id="rId40"/>
    <p:sldId id="675" r:id="rId41"/>
    <p:sldId id="676" r:id="rId42"/>
    <p:sldId id="677" r:id="rId43"/>
    <p:sldId id="678" r:id="rId44"/>
    <p:sldId id="679" r:id="rId45"/>
    <p:sldId id="681" r:id="rId46"/>
    <p:sldId id="680" r:id="rId47"/>
    <p:sldId id="682" r:id="rId48"/>
    <p:sldId id="683" r:id="rId49"/>
    <p:sldId id="684" r:id="rId50"/>
    <p:sldId id="685" r:id="rId51"/>
    <p:sldId id="686" r:id="rId52"/>
    <p:sldId id="687" r:id="rId53"/>
    <p:sldId id="688" r:id="rId54"/>
    <p:sldId id="671" r:id="rId55"/>
    <p:sldId id="690" r:id="rId56"/>
    <p:sldId id="691" r:id="rId57"/>
    <p:sldId id="692" r:id="rId58"/>
    <p:sldId id="693" r:id="rId59"/>
    <p:sldId id="694" r:id="rId60"/>
    <p:sldId id="695" r:id="rId61"/>
    <p:sldId id="696" r:id="rId62"/>
    <p:sldId id="689" r:id="rId63"/>
    <p:sldId id="697" r:id="rId64"/>
    <p:sldId id="698" r:id="rId65"/>
    <p:sldId id="699" r:id="rId66"/>
    <p:sldId id="700" r:id="rId67"/>
    <p:sldId id="712" r:id="rId68"/>
    <p:sldId id="713" r:id="rId69"/>
    <p:sldId id="714" r:id="rId70"/>
    <p:sldId id="701" r:id="rId71"/>
    <p:sldId id="702" r:id="rId72"/>
    <p:sldId id="703" r:id="rId73"/>
    <p:sldId id="704" r:id="rId74"/>
    <p:sldId id="705" r:id="rId75"/>
    <p:sldId id="706" r:id="rId76"/>
    <p:sldId id="708" r:id="rId77"/>
    <p:sldId id="707" r:id="rId78"/>
    <p:sldId id="709" r:id="rId79"/>
    <p:sldId id="674" r:id="rId80"/>
    <p:sldId id="672" r:id="rId81"/>
    <p:sldId id="710" r:id="rId82"/>
    <p:sldId id="711" r:id="rId83"/>
    <p:sldId id="715" r:id="rId84"/>
    <p:sldId id="716" r:id="rId85"/>
    <p:sldId id="717" r:id="rId86"/>
    <p:sldId id="718" r:id="rId87"/>
    <p:sldId id="719" r:id="rId88"/>
    <p:sldId id="720" r:id="rId89"/>
    <p:sldId id="721" r:id="rId90"/>
    <p:sldId id="722" r:id="rId91"/>
    <p:sldId id="723" r:id="rId92"/>
    <p:sldId id="724" r:id="rId93"/>
    <p:sldId id="725" r:id="rId94"/>
    <p:sldId id="726" r:id="rId95"/>
    <p:sldId id="727" r:id="rId96"/>
    <p:sldId id="728" r:id="rId97"/>
    <p:sldId id="729" r:id="rId98"/>
    <p:sldId id="730" r:id="rId99"/>
    <p:sldId id="731" r:id="rId100"/>
    <p:sldId id="606" r:id="rId101"/>
    <p:sldId id="732" r:id="rId102"/>
    <p:sldId id="733" r:id="rId103"/>
    <p:sldId id="734" r:id="rId104"/>
    <p:sldId id="735" r:id="rId105"/>
    <p:sldId id="736" r:id="rId106"/>
    <p:sldId id="737" r:id="rId107"/>
    <p:sldId id="738" r:id="rId108"/>
    <p:sldId id="739" r:id="rId109"/>
    <p:sldId id="740" r:id="rId110"/>
    <p:sldId id="607" r:id="rId111"/>
    <p:sldId id="301" r:id="rId112"/>
    <p:sldId id="741" r:id="rId113"/>
    <p:sldId id="742" r:id="rId114"/>
    <p:sldId id="743" r:id="rId115"/>
    <p:sldId id="744" r:id="rId116"/>
    <p:sldId id="745" r:id="rId117"/>
    <p:sldId id="746" r:id="rId118"/>
    <p:sldId id="747" r:id="rId119"/>
    <p:sldId id="748" r:id="rId120"/>
    <p:sldId id="749" r:id="rId121"/>
    <p:sldId id="608" r:id="rId122"/>
    <p:sldId id="750" r:id="rId123"/>
    <p:sldId id="751" r:id="rId124"/>
    <p:sldId id="752" r:id="rId125"/>
    <p:sldId id="753" r:id="rId126"/>
    <p:sldId id="754" r:id="rId127"/>
    <p:sldId id="755" r:id="rId128"/>
    <p:sldId id="756" r:id="rId129"/>
    <p:sldId id="757" r:id="rId130"/>
    <p:sldId id="758" r:id="rId131"/>
    <p:sldId id="759" r:id="rId132"/>
    <p:sldId id="760" r:id="rId133"/>
    <p:sldId id="761" r:id="rId134"/>
    <p:sldId id="762" r:id="rId135"/>
    <p:sldId id="763" r:id="rId136"/>
    <p:sldId id="764" r:id="rId137"/>
    <p:sldId id="765" r:id="rId138"/>
    <p:sldId id="766" r:id="rId139"/>
    <p:sldId id="767" r:id="rId140"/>
    <p:sldId id="768" r:id="rId141"/>
    <p:sldId id="769" r:id="rId142"/>
    <p:sldId id="770" r:id="rId143"/>
    <p:sldId id="771" r:id="rId144"/>
    <p:sldId id="772" r:id="rId145"/>
    <p:sldId id="773" r:id="rId146"/>
    <p:sldId id="774" r:id="rId147"/>
    <p:sldId id="775" r:id="rId148"/>
    <p:sldId id="776" r:id="rId149"/>
    <p:sldId id="777" r:id="rId150"/>
    <p:sldId id="778" r:id="rId151"/>
    <p:sldId id="779" r:id="rId152"/>
    <p:sldId id="780" r:id="rId153"/>
    <p:sldId id="782" r:id="rId154"/>
    <p:sldId id="783" r:id="rId155"/>
    <p:sldId id="784" r:id="rId156"/>
    <p:sldId id="785" r:id="rId157"/>
    <p:sldId id="786" r:id="rId158"/>
    <p:sldId id="787" r:id="rId159"/>
    <p:sldId id="788" r:id="rId160"/>
    <p:sldId id="789" r:id="rId161"/>
    <p:sldId id="790" r:id="rId162"/>
    <p:sldId id="791" r:id="rId163"/>
    <p:sldId id="792" r:id="rId164"/>
    <p:sldId id="793" r:id="rId165"/>
    <p:sldId id="794" r:id="rId166"/>
    <p:sldId id="795" r:id="rId167"/>
    <p:sldId id="797" r:id="rId168"/>
    <p:sldId id="798" r:id="rId169"/>
    <p:sldId id="799" r:id="rId170"/>
    <p:sldId id="796" r:id="rId171"/>
    <p:sldId id="800" r:id="rId172"/>
    <p:sldId id="801" r:id="rId173"/>
    <p:sldId id="802" r:id="rId174"/>
    <p:sldId id="803" r:id="rId175"/>
    <p:sldId id="804" r:id="rId176"/>
    <p:sldId id="805" r:id="rId177"/>
    <p:sldId id="806" r:id="rId178"/>
    <p:sldId id="807" r:id="rId179"/>
    <p:sldId id="808" r:id="rId180"/>
    <p:sldId id="809" r:id="rId181"/>
    <p:sldId id="810" r:id="rId182"/>
    <p:sldId id="811" r:id="rId183"/>
    <p:sldId id="812" r:id="rId184"/>
    <p:sldId id="813" r:id="rId185"/>
    <p:sldId id="814" r:id="rId186"/>
    <p:sldId id="815" r:id="rId187"/>
    <p:sldId id="816" r:id="rId188"/>
    <p:sldId id="817" r:id="rId189"/>
    <p:sldId id="818" r:id="rId190"/>
    <p:sldId id="819" r:id="rId191"/>
    <p:sldId id="820" r:id="rId192"/>
    <p:sldId id="821" r:id="rId193"/>
    <p:sldId id="822" r:id="rId194"/>
    <p:sldId id="823" r:id="rId195"/>
    <p:sldId id="824" r:id="rId196"/>
    <p:sldId id="825" r:id="rId197"/>
    <p:sldId id="826" r:id="rId198"/>
    <p:sldId id="827" r:id="rId199"/>
    <p:sldId id="828" r:id="rId200"/>
    <p:sldId id="829" r:id="rId201"/>
    <p:sldId id="830" r:id="rId202"/>
    <p:sldId id="831" r:id="rId203"/>
    <p:sldId id="832" r:id="rId204"/>
    <p:sldId id="833" r:id="rId205"/>
    <p:sldId id="834" r:id="rId206"/>
    <p:sldId id="835" r:id="rId207"/>
    <p:sldId id="836" r:id="rId208"/>
    <p:sldId id="837" r:id="rId209"/>
    <p:sldId id="838" r:id="rId210"/>
    <p:sldId id="839" r:id="rId211"/>
    <p:sldId id="840" r:id="rId212"/>
    <p:sldId id="841" r:id="rId213"/>
    <p:sldId id="842" r:id="rId214"/>
    <p:sldId id="843" r:id="rId215"/>
    <p:sldId id="844" r:id="rId216"/>
    <p:sldId id="845" r:id="rId217"/>
    <p:sldId id="846" r:id="rId218"/>
    <p:sldId id="847" r:id="rId219"/>
    <p:sldId id="848" r:id="rId220"/>
    <p:sldId id="849" r:id="rId221"/>
    <p:sldId id="850" r:id="rId222"/>
    <p:sldId id="851" r:id="rId223"/>
    <p:sldId id="852" r:id="rId224"/>
    <p:sldId id="853" r:id="rId225"/>
    <p:sldId id="854" r:id="rId226"/>
    <p:sldId id="855" r:id="rId227"/>
    <p:sldId id="856" r:id="rId228"/>
    <p:sldId id="857" r:id="rId229"/>
    <p:sldId id="858" r:id="rId230"/>
    <p:sldId id="859" r:id="rId231"/>
    <p:sldId id="860" r:id="rId232"/>
    <p:sldId id="861" r:id="rId233"/>
    <p:sldId id="862" r:id="rId234"/>
    <p:sldId id="863" r:id="rId235"/>
    <p:sldId id="864" r:id="rId236"/>
    <p:sldId id="865" r:id="rId237"/>
    <p:sldId id="866" r:id="rId238"/>
    <p:sldId id="867" r:id="rId239"/>
    <p:sldId id="868" r:id="rId240"/>
    <p:sldId id="869" r:id="rId241"/>
    <p:sldId id="870" r:id="rId242"/>
    <p:sldId id="871" r:id="rId243"/>
  </p:sldIdLst>
  <p:sldSz cx="9144000" cy="5143500" type="screen16x9"/>
  <p:notesSz cx="6858000" cy="9144000"/>
  <p:embeddedFontLst>
    <p:embeddedFont>
      <p:font typeface="Lora" charset="0"/>
      <p:regular r:id="rId245"/>
      <p:bold r:id="rId246"/>
      <p:italic r:id="rId247"/>
      <p:boldItalic r:id="rId248"/>
    </p:embeddedFont>
    <p:embeddedFont>
      <p:font typeface="Quattrocento Sans" charset="0"/>
      <p:bold r:id="rId249"/>
      <p:italic r:id="rId250"/>
      <p:boldItalic r:id="rId2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8" autoAdjust="0"/>
    <p:restoredTop sz="94660"/>
  </p:normalViewPr>
  <p:slideViewPr>
    <p:cSldViewPr snapToGrid="0">
      <p:cViewPr>
        <p:scale>
          <a:sx n="107" d="100"/>
          <a:sy n="107" d="100"/>
        </p:scale>
        <p:origin x="-72" y="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notesMaster" Target="notesMasters/notesMaster1.xml"/><Relationship Id="rId249" Type="http://schemas.openxmlformats.org/officeDocument/2006/relationships/font" Target="fonts/font5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font" Target="fonts/font6.fntdata"/><Relationship Id="rId255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font" Target="fonts/font1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font" Target="fonts/font7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24774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a954c9a3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1a954c9a3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a954c9a3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a954c9a3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a954c9a3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a954c9a3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a954c9a3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a954c9a3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a954c9a3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a954c9a3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f67eeeb1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f67eeeb11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7f0dbf1d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47f0dbf1d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0d0f8b0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0d0f8b0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18ffb3f7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18ffb3f7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54c9a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a954c9a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ea22cd10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ea22cd10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a22cd10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a22cd10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a22cd10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a22cd10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20d0f8b07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120d0f8b07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20d0f8b07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120d0f8b07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20d0f8b07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20d0f8b07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20d0f8b07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20d0f8b07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20d0f8b07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20d0f8b07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20d0f8b07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20d0f8b07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20d0f8b07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120d0f8b07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20d0f8b0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20d0f8b0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 smtClean="0"/>
              <a:t>‹#›</a:t>
            </a:fld>
            <a:endParaRPr lang="id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5.2/examples/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aravel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aravel/larave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getting-started/introduction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download.html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etcomposer.org/download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-701336" y="1799703"/>
            <a:ext cx="101382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ora" charset="0"/>
                <a:cs typeface="Times New Roman" pitchFamily="18" charset="0"/>
              </a:rPr>
              <a:t>Pengenalan</a:t>
            </a:r>
            <a:r>
              <a:rPr lang="en" dirty="0">
                <a:latin typeface="Lora" charset="0"/>
                <a:cs typeface="Times New Roman" pitchFamily="18" charset="0"/>
              </a:rPr>
              <a:t> </a:t>
            </a:r>
            <a:r>
              <a:rPr lang="en" dirty="0" smtClean="0">
                <a:latin typeface="Lora" charset="0"/>
                <a:cs typeface="Times New Roman" pitchFamily="18" charset="0"/>
              </a:rPr>
              <a:t>Laravel</a:t>
            </a:r>
            <a:endParaRPr dirty="0">
              <a:latin typeface="Lora" charset="0"/>
              <a:cs typeface="Times New Roman" pitchFamily="18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18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1390127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Menjalankan Laravel</a:t>
            </a:r>
            <a:endParaRPr sz="2400" dirty="0"/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File artisan bisa digunakan untuk melakukan banyak hal, salah satunya menjalankan aplikasi laravel ketika proses development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Untuk menjalankan aplikasi laravel dalam mode development, kita bisa gunakan perintah :</a:t>
            </a:r>
            <a:br>
              <a:rPr lang="id" sz="2000" dirty="0"/>
            </a:br>
            <a:r>
              <a:rPr lang="id" sz="2000" i="1" dirty="0"/>
              <a:t>php artisan serve</a:t>
            </a:r>
            <a:endParaRPr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Database Seeder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60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16589" y="89611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Seeding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70012" y="1651246"/>
            <a:ext cx="7190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Laravel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kemampuan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seed </a:t>
            </a:r>
            <a:r>
              <a:rPr lang="en-US" sz="1800" dirty="0" err="1" smtClean="0"/>
              <a:t>atau</a:t>
            </a:r>
            <a:r>
              <a:rPr lang="en-US" sz="1800" dirty="0" smtClean="0"/>
              <a:t> </a:t>
            </a:r>
            <a:r>
              <a:rPr lang="en-US" sz="1800" dirty="0" err="1" smtClean="0"/>
              <a:t>pengisian</a:t>
            </a:r>
            <a:r>
              <a:rPr lang="en-US" sz="1800" dirty="0" smtClean="0"/>
              <a:t> data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otomatis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database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class </a:t>
            </a:r>
            <a:r>
              <a:rPr lang="en-US" sz="1800" i="1" dirty="0" smtClean="0"/>
              <a:t>seed </a:t>
            </a:r>
            <a:r>
              <a:rPr lang="en-US" sz="1800" dirty="0" smtClean="0"/>
              <a:t>yang </a:t>
            </a:r>
            <a:r>
              <a:rPr lang="en-US" sz="1800" dirty="0" err="1" smtClean="0"/>
              <a:t>nanti</a:t>
            </a:r>
            <a:r>
              <a:rPr lang="en-US" sz="1800" dirty="0" smtClean="0"/>
              <a:t> </a:t>
            </a:r>
            <a:r>
              <a:rPr lang="en-US" sz="1800" dirty="0" err="1" smtClean="0"/>
              <a:t>disimpan</a:t>
            </a:r>
            <a:r>
              <a:rPr lang="en-US" sz="1800" dirty="0" smtClean="0"/>
              <a:t> </a:t>
            </a:r>
            <a:r>
              <a:rPr lang="en-US" sz="1800" dirty="0" err="1" smtClean="0"/>
              <a:t>kedalam</a:t>
            </a:r>
            <a:r>
              <a:rPr lang="en-US" sz="1800" dirty="0" smtClean="0"/>
              <a:t> folder </a:t>
            </a:r>
            <a:r>
              <a:rPr lang="en-US" sz="1800" i="1" dirty="0" smtClean="0"/>
              <a:t>database/seeders.</a:t>
            </a:r>
          </a:p>
          <a:p>
            <a:endParaRPr lang="en-US" sz="1800" i="1" dirty="0" smtClean="0"/>
          </a:p>
          <a:p>
            <a:r>
              <a:rPr lang="en-US" sz="1800" dirty="0" err="1" smtClean="0"/>
              <a:t>Secara</a:t>
            </a:r>
            <a:r>
              <a:rPr lang="en-US" sz="1800" dirty="0" smtClean="0"/>
              <a:t> default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sudah</a:t>
            </a:r>
            <a:r>
              <a:rPr lang="en-US" sz="1800" dirty="0" smtClean="0"/>
              <a:t> </a:t>
            </a:r>
            <a:r>
              <a:rPr lang="en-US" sz="1800" dirty="0" err="1" smtClean="0"/>
              <a:t>dibuatkan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seeder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</a:t>
            </a:r>
            <a:r>
              <a:rPr lang="en-US" sz="1800" i="1" dirty="0" err="1" smtClean="0"/>
              <a:t>DatabaseSeeder</a:t>
            </a:r>
            <a:r>
              <a:rPr lang="en-US" sz="1800" i="1" dirty="0" smtClean="0"/>
              <a:t> </a:t>
            </a:r>
            <a:r>
              <a:rPr lang="en-US" sz="1800" dirty="0" smtClean="0"/>
              <a:t>yang </a:t>
            </a:r>
            <a:r>
              <a:rPr lang="en-US" sz="1800" dirty="0" err="1" smtClean="0"/>
              <a:t>nanti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proses seeding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kelas-kelas</a:t>
            </a:r>
            <a:r>
              <a:rPr lang="en-US" sz="1800" dirty="0" smtClean="0"/>
              <a:t> </a:t>
            </a:r>
            <a:r>
              <a:rPr lang="en-US" sz="1800" dirty="0" err="1" smtClean="0"/>
              <a:t>atau</a:t>
            </a:r>
            <a:r>
              <a:rPr lang="en-US" sz="1800" dirty="0" smtClean="0"/>
              <a:t> model-model yang lain.</a:t>
            </a:r>
          </a:p>
          <a:p>
            <a:endParaRPr lang="en-US" sz="1800" dirty="0"/>
          </a:p>
          <a:p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seeder,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: </a:t>
            </a:r>
          </a:p>
          <a:p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db:seed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1914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16589" y="7096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Schema </a:t>
            </a:r>
            <a:br>
              <a:rPr lang="id" dirty="0" smtClean="0"/>
            </a:br>
            <a:r>
              <a:rPr lang="id" dirty="0" smtClean="0"/>
              <a:t>Migration Posts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70012" y="1651246"/>
            <a:ext cx="719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mengubah</a:t>
            </a:r>
            <a:r>
              <a:rPr lang="en-US" sz="1800" dirty="0" smtClean="0"/>
              <a:t> schema posts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menambahkan</a:t>
            </a:r>
            <a:r>
              <a:rPr lang="en-US" sz="1800" dirty="0" smtClean="0"/>
              <a:t> foreign key </a:t>
            </a:r>
            <a:r>
              <a:rPr lang="en-US" sz="1800" dirty="0" err="1" smtClean="0"/>
              <a:t>user_id</a:t>
            </a:r>
            <a:r>
              <a:rPr lang="en-US" sz="1800" dirty="0" smtClean="0"/>
              <a:t>.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jalankan</a:t>
            </a:r>
            <a:r>
              <a:rPr lang="en-US" sz="1800" dirty="0" smtClean="0"/>
              <a:t> </a:t>
            </a:r>
            <a:r>
              <a:rPr lang="en-US" sz="1800" dirty="0" err="1" smtClean="0"/>
              <a:t>migrasi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: </a:t>
            </a:r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migrate:fresh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81" y="2574576"/>
            <a:ext cx="5568974" cy="233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9956" y="86059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Data Seeder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70012" y="1447060"/>
            <a:ext cx="719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Buka</a:t>
            </a:r>
            <a:r>
              <a:rPr lang="en-US" sz="1800" dirty="0" smtClean="0"/>
              <a:t> file </a:t>
            </a:r>
            <a:r>
              <a:rPr lang="en-US" sz="1800" dirty="0" err="1" smtClean="0"/>
              <a:t>DatabaseSeeder.php</a:t>
            </a:r>
            <a:r>
              <a:rPr lang="en-US" sz="1800" dirty="0" smtClean="0"/>
              <a:t>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data user, category </a:t>
            </a:r>
            <a:r>
              <a:rPr lang="en-US" sz="1800" dirty="0" err="1" smtClean="0"/>
              <a:t>dan</a:t>
            </a:r>
            <a:r>
              <a:rPr lang="en-US" sz="1800" dirty="0" smtClean="0"/>
              <a:t> post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function run().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2" y="2405186"/>
            <a:ext cx="3081741" cy="1363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576" y="2405188"/>
            <a:ext cx="3934348" cy="1363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0012" y="3774602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data user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26576" y="3772322"/>
            <a:ext cx="344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data category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9956" y="86059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Data Seeder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828800" y="3004472"/>
            <a:ext cx="218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Create data post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46" y="1312231"/>
            <a:ext cx="3059114" cy="375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9956" y="86059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Menjalankan Database Seeder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95632" y="1353225"/>
            <a:ext cx="5699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seeder, </a:t>
            </a:r>
            <a:r>
              <a:rPr lang="en-US" sz="1800" dirty="0" err="1" smtClean="0"/>
              <a:t>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:</a:t>
            </a:r>
          </a:p>
          <a:p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db:seed</a:t>
            </a:r>
            <a:endParaRPr lang="en-US" sz="1800" i="1" dirty="0" smtClean="0"/>
          </a:p>
          <a:p>
            <a:endParaRPr lang="en-US" sz="1800" i="1" dirty="0"/>
          </a:p>
          <a:p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otomatis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program yang </a:t>
            </a:r>
            <a:r>
              <a:rPr lang="en-US" sz="1800" dirty="0" err="1" smtClean="0"/>
              <a:t>ada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file </a:t>
            </a:r>
            <a:r>
              <a:rPr lang="en-US" sz="1800" dirty="0" err="1" smtClean="0"/>
              <a:t>DatabaseSeeder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dieksekusi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data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masuk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database.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34" y="3288061"/>
            <a:ext cx="5268060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9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9956" y="86059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Halaman Posts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695632" y="1353225"/>
            <a:ext cx="5699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menambahkan</a:t>
            </a:r>
            <a:r>
              <a:rPr lang="en-US" sz="1600" dirty="0" smtClean="0"/>
              <a:t> </a:t>
            </a:r>
            <a:r>
              <a:rPr lang="en-US" sz="1600" dirty="0" err="1" smtClean="0"/>
              <a:t>nama</a:t>
            </a:r>
            <a:r>
              <a:rPr lang="en-US" sz="1600" dirty="0" smtClean="0"/>
              <a:t> author </a:t>
            </a:r>
            <a:r>
              <a:rPr lang="en-US" sz="1600" dirty="0" err="1" smtClean="0"/>
              <a:t>atau</a:t>
            </a:r>
            <a:r>
              <a:rPr lang="en-US" sz="1600" dirty="0" smtClean="0"/>
              <a:t> user yang </a:t>
            </a:r>
            <a:r>
              <a:rPr lang="en-US" sz="1600" dirty="0" err="1" smtClean="0"/>
              <a:t>menulis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post di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</a:t>
            </a:r>
            <a:r>
              <a:rPr lang="en-US" sz="1600" dirty="0" err="1" smtClean="0"/>
              <a:t>Posts.blade.php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4" y="2041631"/>
            <a:ext cx="6314212" cy="257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07711" y="6741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Relasi Model</a:t>
            </a:r>
            <a:br>
              <a:rPr lang="id" dirty="0" smtClean="0"/>
            </a:br>
            <a:r>
              <a:rPr lang="id" dirty="0" smtClean="0"/>
              <a:t>Post dengan User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93486" y="1534597"/>
            <a:ext cx="730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relasi</a:t>
            </a:r>
            <a:r>
              <a:rPr lang="en-US" sz="1800" dirty="0"/>
              <a:t> </a:t>
            </a:r>
            <a:r>
              <a:rPr lang="en-US" sz="1800" dirty="0" smtClean="0"/>
              <a:t>model post </a:t>
            </a:r>
            <a:r>
              <a:rPr lang="en-US" sz="1800" dirty="0" err="1" smtClean="0"/>
              <a:t>ke</a:t>
            </a:r>
            <a:r>
              <a:rPr lang="en-US" sz="1800" dirty="0" smtClean="0"/>
              <a:t> user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fungsi</a:t>
            </a:r>
            <a:r>
              <a:rPr lang="en-US" sz="1800" dirty="0" smtClean="0"/>
              <a:t> yang me-return method </a:t>
            </a:r>
            <a:r>
              <a:rPr lang="en-US" sz="1800" dirty="0" err="1" smtClean="0"/>
              <a:t>belongsTo</a:t>
            </a:r>
            <a:r>
              <a:rPr lang="en-US" sz="1800" dirty="0" smtClean="0"/>
              <a:t>() yang </a:t>
            </a:r>
            <a:r>
              <a:rPr lang="en-US" sz="1800" dirty="0" err="1" smtClean="0"/>
              <a:t>artinya</a:t>
            </a:r>
            <a:r>
              <a:rPr lang="en-US" sz="1800" dirty="0" smtClean="0"/>
              <a:t> Model Post </a:t>
            </a:r>
            <a:r>
              <a:rPr lang="en-US" sz="1800" dirty="0" err="1" smtClean="0"/>
              <a:t>hanya</a:t>
            </a:r>
            <a:r>
              <a:rPr lang="en-US" sz="1800" dirty="0" smtClean="0"/>
              <a:t> </a:t>
            </a:r>
            <a:r>
              <a:rPr lang="en-US" sz="1800" dirty="0" err="1" smtClean="0"/>
              <a:t>dimiliki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</a:t>
            </a:r>
            <a:r>
              <a:rPr lang="en-US" sz="1800" dirty="0" err="1" smtClean="0"/>
              <a:t>satu</a:t>
            </a:r>
            <a:r>
              <a:rPr lang="en-US" sz="1800" dirty="0" smtClean="0"/>
              <a:t> User </a:t>
            </a:r>
            <a:r>
              <a:rPr lang="en-US" sz="1800" dirty="0" err="1" smtClean="0"/>
              <a:t>saja</a:t>
            </a:r>
            <a:r>
              <a:rPr lang="en-US" sz="18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13" y="2932335"/>
            <a:ext cx="5029902" cy="943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0413" y="262455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Models/</a:t>
            </a:r>
            <a:r>
              <a:rPr lang="en-US" dirty="0" err="1" smtClean="0"/>
              <a:t>Post.php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2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07711" y="6741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Relasi Model</a:t>
            </a:r>
            <a:br>
              <a:rPr lang="id" dirty="0" smtClean="0"/>
            </a:br>
            <a:r>
              <a:rPr lang="id" dirty="0" smtClean="0"/>
              <a:t>Post dengan User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93486" y="1639889"/>
            <a:ext cx="730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Sebaliknya</a:t>
            </a:r>
            <a:r>
              <a:rPr lang="en-US" sz="1800" dirty="0" smtClean="0"/>
              <a:t>, </a:t>
            </a:r>
            <a:r>
              <a:rPr lang="en-US" sz="1800" dirty="0" err="1" smtClean="0"/>
              <a:t>seorang</a:t>
            </a:r>
            <a:r>
              <a:rPr lang="en-US" sz="1800" dirty="0" smtClean="0"/>
              <a:t> user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banyak</a:t>
            </a:r>
            <a:r>
              <a:rPr lang="en-US" sz="1800" dirty="0" smtClean="0"/>
              <a:t> post.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2030413" y="2198430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Models/</a:t>
            </a:r>
            <a:r>
              <a:rPr lang="en-US" dirty="0" err="1" smtClean="0"/>
              <a:t>User.php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97" y="2477628"/>
            <a:ext cx="436305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25466" y="88723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313"/>
            <a:ext cx="9144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Routing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Factory &amp; Faker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14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Factory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372373" y="1394528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4605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dirty="0" err="1" smtClean="0"/>
              <a:t>Saat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testing,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mungkin</a:t>
            </a:r>
            <a:r>
              <a:rPr lang="en-US" sz="1800" dirty="0" smtClean="0"/>
              <a:t> </a:t>
            </a:r>
            <a:r>
              <a:rPr lang="en-US" sz="1800" dirty="0" err="1" smtClean="0"/>
              <a:t>butuh</a:t>
            </a:r>
            <a:r>
              <a:rPr lang="en-US" sz="1800" dirty="0" smtClean="0"/>
              <a:t> </a:t>
            </a:r>
            <a:r>
              <a:rPr lang="en-US" sz="1800" dirty="0" err="1" smtClean="0"/>
              <a:t>memasukkan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data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database </a:t>
            </a:r>
            <a:r>
              <a:rPr lang="en-US" sz="1800" dirty="0" err="1" smtClean="0"/>
              <a:t>sebelum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testing.</a:t>
            </a:r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Daripada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manual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menentukan</a:t>
            </a:r>
            <a:r>
              <a:rPr lang="en-US" sz="1800" dirty="0" smtClean="0"/>
              <a:t> </a:t>
            </a:r>
            <a:r>
              <a:rPr lang="en-US" sz="1800" dirty="0" err="1" smtClean="0"/>
              <a:t>nilai</a:t>
            </a:r>
            <a:r>
              <a:rPr lang="en-US" sz="1800" dirty="0" smtClean="0"/>
              <a:t> </a:t>
            </a:r>
            <a:r>
              <a:rPr lang="en-US" sz="1800" dirty="0" err="1" smtClean="0"/>
              <a:t>setiap</a:t>
            </a:r>
            <a:r>
              <a:rPr lang="en-US" sz="1800" dirty="0" smtClean="0"/>
              <a:t> </a:t>
            </a:r>
            <a:r>
              <a:rPr lang="en-US" sz="1800" dirty="0" err="1" smtClean="0"/>
              <a:t>kolom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data testing, </a:t>
            </a:r>
            <a:r>
              <a:rPr lang="id-ID" sz="1800" dirty="0"/>
              <a:t>Laravel memungkinkan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id-ID" sz="1800" dirty="0" smtClean="0"/>
              <a:t>untuk </a:t>
            </a:r>
            <a:r>
              <a:rPr lang="id-ID" sz="1800" dirty="0"/>
              <a:t>menentukan satu set atribut default untuk setiap model Eloquent </a:t>
            </a:r>
            <a:r>
              <a:rPr lang="id-ID" sz="1800" dirty="0" smtClean="0"/>
              <a:t>menggunakan</a:t>
            </a:r>
            <a:r>
              <a:rPr lang="en-US" sz="1800" dirty="0" smtClean="0"/>
              <a:t> Factory</a:t>
            </a:r>
            <a:r>
              <a:rPr lang="id-ID" sz="1800" dirty="0" smtClean="0"/>
              <a:t>.</a:t>
            </a:r>
            <a:endParaRPr lang="en-US" sz="1800" dirty="0" smtClean="0"/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endParaRPr lang="en-US" sz="1800" dirty="0"/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Semua</a:t>
            </a:r>
            <a:r>
              <a:rPr lang="en-US" sz="1800" dirty="0" smtClean="0"/>
              <a:t> file Factory </a:t>
            </a:r>
            <a:r>
              <a:rPr lang="en-US" sz="1800" dirty="0" err="1" smtClean="0"/>
              <a:t>disimpan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folder </a:t>
            </a:r>
            <a:r>
              <a:rPr lang="en-US" sz="1800" i="1" dirty="0" smtClean="0"/>
              <a:t>database/factories</a:t>
            </a:r>
            <a:endParaRPr sz="1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Faker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372373" y="1394528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/>
              <a:t>Faker </a:t>
            </a:r>
            <a:r>
              <a:rPr lang="en-US" sz="1800" dirty="0" err="1"/>
              <a:t>adalah</a:t>
            </a:r>
            <a:r>
              <a:rPr lang="en-US" sz="1800" dirty="0"/>
              <a:t> </a:t>
            </a:r>
            <a:r>
              <a:rPr lang="en-US" sz="1800" b="1" dirty="0"/>
              <a:t>library PHP yang </a:t>
            </a:r>
            <a:r>
              <a:rPr lang="en-US" sz="1800" b="1" dirty="0" err="1"/>
              <a:t>mampu</a:t>
            </a:r>
            <a:r>
              <a:rPr lang="en-US" sz="1800" b="1" dirty="0"/>
              <a:t> </a:t>
            </a:r>
            <a:r>
              <a:rPr lang="en-US" sz="1800" b="1" dirty="0" err="1"/>
              <a:t>meng</a:t>
            </a:r>
            <a:r>
              <a:rPr lang="en-US" sz="1800" b="1" dirty="0"/>
              <a:t>-generate data </a:t>
            </a:r>
            <a:r>
              <a:rPr lang="en-US" sz="1800" b="1" dirty="0" err="1"/>
              <a:t>palsu</a:t>
            </a:r>
            <a:r>
              <a:rPr lang="en-US" sz="1800" b="1" dirty="0"/>
              <a:t> </a:t>
            </a:r>
            <a:r>
              <a:rPr lang="en-US" sz="1800" b="1" dirty="0" err="1"/>
              <a:t>untuk</a:t>
            </a:r>
            <a:r>
              <a:rPr lang="en-US" sz="1800" b="1" dirty="0"/>
              <a:t> </a:t>
            </a:r>
            <a:r>
              <a:rPr lang="en-US" sz="1800" b="1" dirty="0" err="1"/>
              <a:t>kita</a:t>
            </a:r>
            <a:r>
              <a:rPr lang="en-US" sz="1800" dirty="0"/>
              <a:t>. </a:t>
            </a:r>
            <a:r>
              <a:rPr lang="en-US" sz="1800" dirty="0" err="1"/>
              <a:t>jadi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perlu</a:t>
            </a:r>
            <a:r>
              <a:rPr lang="en-US" sz="1800" dirty="0"/>
              <a:t> repot </a:t>
            </a:r>
            <a:r>
              <a:rPr lang="en-US" sz="1800" dirty="0" err="1"/>
              <a:t>lagi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menginput</a:t>
            </a:r>
            <a:r>
              <a:rPr lang="en-US" sz="1800" dirty="0"/>
              <a:t> data </a:t>
            </a:r>
            <a:r>
              <a:rPr lang="en-US" sz="1800" dirty="0" err="1"/>
              <a:t>palsu</a:t>
            </a:r>
            <a:r>
              <a:rPr lang="en-US" sz="1800" dirty="0"/>
              <a:t>. </a:t>
            </a:r>
            <a:r>
              <a:rPr lang="en-US" sz="1800" dirty="0" err="1"/>
              <a:t>tinggal</a:t>
            </a:r>
            <a:r>
              <a:rPr lang="en-US" sz="1800" dirty="0"/>
              <a:t> </a:t>
            </a:r>
            <a:r>
              <a:rPr lang="en-US" sz="1800" dirty="0" err="1"/>
              <a:t>gunakan</a:t>
            </a:r>
            <a:r>
              <a:rPr lang="en-US" sz="1800" dirty="0"/>
              <a:t> faker, </a:t>
            </a:r>
            <a:r>
              <a:rPr lang="en-US" sz="1800" dirty="0" err="1"/>
              <a:t>maka</a:t>
            </a:r>
            <a:r>
              <a:rPr lang="en-US" sz="1800" dirty="0"/>
              <a:t> data </a:t>
            </a:r>
            <a:r>
              <a:rPr lang="en-US" sz="1800" dirty="0" err="1"/>
              <a:t>sebanyak</a:t>
            </a:r>
            <a:r>
              <a:rPr lang="en-US" sz="1800" dirty="0"/>
              <a:t> </a:t>
            </a:r>
            <a:r>
              <a:rPr lang="en-US" sz="1800" dirty="0" err="1"/>
              <a:t>apapun</a:t>
            </a:r>
            <a:r>
              <a:rPr lang="en-US" sz="1800" dirty="0"/>
              <a:t> yang </a:t>
            </a:r>
            <a:r>
              <a:rPr lang="en-US" sz="1800" dirty="0" smtClean="0"/>
              <a:t>Kita </a:t>
            </a:r>
            <a:r>
              <a:rPr lang="en-US" sz="1800" dirty="0" err="1" smtClean="0"/>
              <a:t>butuh</a:t>
            </a:r>
            <a:r>
              <a:rPr lang="en-US" sz="1800" dirty="0" smtClean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dibuatkan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Faker.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5048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Factory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372373" y="1394528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factory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:</a:t>
            </a:r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make:factory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NamaFactory</a:t>
            </a:r>
            <a:endParaRPr lang="en-US" sz="1800" i="1" dirty="0" smtClean="0"/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endParaRPr lang="en-US" sz="1800" i="1" dirty="0"/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Disini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/>
              <a:t> </a:t>
            </a:r>
            <a:r>
              <a:rPr lang="en-US" sz="1800" dirty="0" smtClean="0"/>
              <a:t>Factory </a:t>
            </a:r>
            <a:r>
              <a:rPr lang="en-US" sz="1800" dirty="0" err="1" smtClean="0"/>
              <a:t>untuk</a:t>
            </a:r>
            <a:r>
              <a:rPr lang="en-US" sz="1800" dirty="0" smtClean="0"/>
              <a:t> model Post</a:t>
            </a:r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endParaRPr lang="en-US" sz="1800" dirty="0" smtClean="0"/>
          </a:p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endParaRPr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01" y="3184229"/>
            <a:ext cx="603016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1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Factory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372373" y="1394528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data yang </a:t>
            </a:r>
            <a:r>
              <a:rPr lang="en-US" sz="1800" dirty="0" err="1" smtClean="0"/>
              <a:t>nilai</a:t>
            </a:r>
            <a:r>
              <a:rPr lang="en-US" sz="1800" dirty="0" smtClean="0"/>
              <a:t> </a:t>
            </a:r>
            <a:r>
              <a:rPr lang="en-US" sz="1800" dirty="0" err="1" smtClean="0"/>
              <a:t>nya</a:t>
            </a:r>
            <a:r>
              <a:rPr lang="en-US" sz="1800" dirty="0" smtClean="0"/>
              <a:t> di generate </a:t>
            </a:r>
            <a:r>
              <a:rPr lang="en-US" sz="1800" dirty="0" err="1" smtClean="0"/>
              <a:t>oleh</a:t>
            </a:r>
            <a:r>
              <a:rPr lang="en-US" sz="1800" dirty="0" smtClean="0"/>
              <a:t> library faker.</a:t>
            </a:r>
            <a:endParaRPr sz="1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1" y="2608801"/>
            <a:ext cx="6335009" cy="24482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0001" y="2295560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PostFactory.php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2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Menggunakan Factory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-150920" y="1419561"/>
            <a:ext cx="9294920" cy="138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 algn="ctr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600" dirty="0" err="1" smtClean="0"/>
              <a:t>Lalu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coba</a:t>
            </a:r>
            <a:r>
              <a:rPr lang="en-US" sz="1600" dirty="0" smtClean="0"/>
              <a:t> </a:t>
            </a:r>
            <a:r>
              <a:rPr lang="en-US" sz="1600" dirty="0" err="1" smtClean="0"/>
              <a:t>gunakan</a:t>
            </a:r>
            <a:r>
              <a:rPr lang="en-US" sz="1600" dirty="0" smtClean="0"/>
              <a:t> factory di </a:t>
            </a:r>
            <a:r>
              <a:rPr lang="en-US" sz="1600" dirty="0" err="1" smtClean="0"/>
              <a:t>dalam</a:t>
            </a:r>
            <a:r>
              <a:rPr lang="en-US" sz="1600" dirty="0" smtClean="0"/>
              <a:t> file </a:t>
            </a:r>
            <a:r>
              <a:rPr lang="en-US" sz="1600" dirty="0" err="1" smtClean="0"/>
              <a:t>DatabaseSeeder</a:t>
            </a:r>
            <a:r>
              <a:rPr lang="en-US" sz="1600" dirty="0" smtClean="0"/>
              <a:t>.</a:t>
            </a:r>
          </a:p>
          <a:p>
            <a:pPr marL="146050" lvl="0" indent="0" algn="ctr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600" dirty="0" smtClean="0"/>
              <a:t>Kita </a:t>
            </a:r>
            <a:r>
              <a:rPr lang="en-US" sz="1600" dirty="0" err="1" smtClean="0"/>
              <a:t>mencoba</a:t>
            </a:r>
            <a:r>
              <a:rPr lang="en-US" sz="1600" dirty="0" smtClean="0"/>
              <a:t> men-generate data user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factory user </a:t>
            </a:r>
            <a:r>
              <a:rPr lang="en-US" sz="1600" dirty="0" err="1" smtClean="0"/>
              <a:t>sebanyak</a:t>
            </a:r>
            <a:r>
              <a:rPr lang="en-US" sz="1600" dirty="0" smtClean="0"/>
              <a:t> 5 data </a:t>
            </a:r>
            <a:r>
              <a:rPr lang="en-US" sz="1600" dirty="0" err="1" smtClean="0"/>
              <a:t>dan</a:t>
            </a:r>
            <a:r>
              <a:rPr lang="en-US" sz="1600" dirty="0" smtClean="0"/>
              <a:t> data post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factory post </a:t>
            </a:r>
            <a:r>
              <a:rPr lang="en-US" sz="1600" dirty="0" err="1" smtClean="0"/>
              <a:t>sebanyak</a:t>
            </a:r>
            <a:r>
              <a:rPr lang="en-US" sz="1600" dirty="0" smtClean="0"/>
              <a:t> 10 data.</a:t>
            </a:r>
            <a:endParaRPr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287404" y="2517442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DatabaseSeeder.php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04" y="2809018"/>
            <a:ext cx="4391638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9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Menjalankan Seed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-150920" y="1481705"/>
            <a:ext cx="9294920" cy="138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ctr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</a:t>
            </a:r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migrate:fresh</a:t>
            </a:r>
            <a:r>
              <a:rPr lang="en-US" sz="1800" i="1" dirty="0" smtClean="0"/>
              <a:t> –seed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rollback </a:t>
            </a:r>
            <a:r>
              <a:rPr lang="en-US" sz="1800" dirty="0" err="1" smtClean="0"/>
              <a:t>migrasi</a:t>
            </a:r>
            <a:r>
              <a:rPr lang="en-US" sz="1800" dirty="0" smtClean="0"/>
              <a:t>/</a:t>
            </a:r>
            <a:r>
              <a:rPr lang="en-US" sz="1800" dirty="0" err="1" smtClean="0"/>
              <a:t>menghapus</a:t>
            </a:r>
            <a:r>
              <a:rPr lang="en-US" sz="1800" dirty="0" smtClean="0"/>
              <a:t> </a:t>
            </a:r>
            <a:r>
              <a:rPr lang="en-US" sz="1800" dirty="0" err="1" smtClean="0"/>
              <a:t>semua</a:t>
            </a:r>
            <a:r>
              <a:rPr lang="en-US" sz="1800" dirty="0" smtClean="0"/>
              <a:t> data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tabel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database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migration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database seeding </a:t>
            </a:r>
            <a:r>
              <a:rPr lang="en-US" sz="1800" dirty="0" err="1" smtClean="0"/>
              <a:t>setelahnya</a:t>
            </a:r>
            <a:r>
              <a:rPr lang="en-US" sz="1800" dirty="0" smtClean="0"/>
              <a:t> </a:t>
            </a: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bersamaan</a:t>
            </a:r>
            <a:r>
              <a:rPr lang="en-US" sz="1800" dirty="0" smtClean="0"/>
              <a:t>.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00" y="3066120"/>
            <a:ext cx="662079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Test View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-150920" y="1481705"/>
            <a:ext cx="9294920" cy="1389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ctr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Berikut</a:t>
            </a:r>
            <a:r>
              <a:rPr lang="en-US" sz="1800" dirty="0" smtClean="0"/>
              <a:t> </a:t>
            </a:r>
            <a:r>
              <a:rPr lang="en-US" sz="1800" dirty="0" err="1" smtClean="0"/>
              <a:t>adalah</a:t>
            </a:r>
            <a:r>
              <a:rPr lang="en-US" sz="1800" dirty="0" smtClean="0"/>
              <a:t> </a:t>
            </a:r>
            <a:r>
              <a:rPr lang="en-US" sz="1800" dirty="0" err="1" smtClean="0"/>
              <a:t>contoh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data yang di-generate </a:t>
            </a:r>
            <a:r>
              <a:rPr lang="en-US" sz="1800" dirty="0" err="1" smtClean="0"/>
              <a:t>oleh</a:t>
            </a:r>
            <a:r>
              <a:rPr lang="en-US" sz="1800" dirty="0" smtClean="0"/>
              <a:t> library faker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9677"/>
            <a:ext cx="9144000" cy="3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78958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Menampilkan Post yang Ditulis Seorang Author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056443" y="1827937"/>
            <a:ext cx="6942338" cy="129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lnSpc>
                <a:spcPct val="120000"/>
              </a:lnSpc>
              <a:spcBef>
                <a:spcPts val="0"/>
              </a:spcBef>
              <a:buSzPts val="1300"/>
            </a:pPr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semua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ditulis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</a:t>
            </a:r>
            <a:r>
              <a:rPr lang="en-US" sz="1800" dirty="0" err="1" smtClean="0"/>
              <a:t>seorang</a:t>
            </a:r>
            <a:r>
              <a:rPr lang="en-US" sz="1800" dirty="0" smtClean="0"/>
              <a:t> Author.</a:t>
            </a:r>
            <a:endParaRPr lang="en-US" sz="1800" dirty="0"/>
          </a:p>
          <a:p>
            <a:pPr marL="431800" indent="-285750">
              <a:lnSpc>
                <a:spcPct val="120000"/>
              </a:lnSpc>
              <a:spcBef>
                <a:spcPts val="0"/>
              </a:spcBef>
              <a:buSzPts val="1300"/>
            </a:pP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route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posts yang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id user yang </a:t>
            </a:r>
            <a:r>
              <a:rPr lang="en-US" sz="1800" dirty="0" err="1" smtClean="0"/>
              <a:t>menulis</a:t>
            </a:r>
            <a:r>
              <a:rPr lang="en-US" sz="1800" dirty="0" smtClean="0"/>
              <a:t> post.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68" y="3486654"/>
            <a:ext cx="5325218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9006" y="78070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Tambahkan link di Halaman Posts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056443" y="1827937"/>
            <a:ext cx="6942338" cy="129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lnSpc>
                <a:spcPct val="120000"/>
              </a:lnSpc>
              <a:spcBef>
                <a:spcPts val="0"/>
              </a:spcBef>
              <a:buSzPts val="1300"/>
            </a:pPr>
            <a:r>
              <a:rPr lang="en-US" sz="1800" dirty="0" err="1" smtClean="0"/>
              <a:t>Jangan</a:t>
            </a:r>
            <a:r>
              <a:rPr lang="en-US" sz="1800" dirty="0" smtClean="0"/>
              <a:t> </a:t>
            </a:r>
            <a:r>
              <a:rPr lang="en-US" sz="1800" dirty="0" err="1" smtClean="0"/>
              <a:t>lupa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menambahkan</a:t>
            </a:r>
            <a:r>
              <a:rPr lang="en-US" sz="1800" dirty="0" smtClean="0"/>
              <a:t> link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author yang </a:t>
            </a:r>
            <a:r>
              <a:rPr lang="en-US" sz="1800" dirty="0" err="1" smtClean="0"/>
              <a:t>mengarah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route yang </a:t>
            </a:r>
            <a:r>
              <a:rPr lang="en-US" sz="1800" dirty="0" err="1" smtClean="0"/>
              <a:t>tadi</a:t>
            </a:r>
            <a:r>
              <a:rPr lang="en-US" sz="1800" dirty="0" smtClean="0"/>
              <a:t>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kirimkan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id user/author </a:t>
            </a:r>
            <a:r>
              <a:rPr lang="en-US" sz="1800" dirty="0" err="1" smtClean="0"/>
              <a:t>nya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9" y="3603667"/>
            <a:ext cx="6862439" cy="8521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4299" y="3295890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Posts.blade.php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Routing</a:t>
            </a:r>
            <a:endParaRPr sz="2400" dirty="0"/>
          </a:p>
        </p:txBody>
      </p:sp>
      <p:sp>
        <p:nvSpPr>
          <p:cNvPr id="282" name="Google Shape;282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id" sz="2000" dirty="0"/>
              <a:t>Routing adalah proses menerima HTTP Request dan menjalankan kode sesuai dengan URL yang diminta. Routing biasanya tergantung dari HTTP Method dan </a:t>
            </a:r>
            <a:r>
              <a:rPr lang="id" sz="2000" dirty="0" smtClean="0"/>
              <a:t>URL.</a:t>
            </a:r>
          </a:p>
          <a:p>
            <a:pPr lvl="0" indent="-311150">
              <a:spcBef>
                <a:spcPts val="0"/>
              </a:spcBef>
              <a:buSzPts val="1300"/>
              <a:buChar char="●"/>
            </a:pPr>
            <a:endParaRPr lang="id" sz="2000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endParaRPr lang="id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9006" y="78070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Test View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674704" y="1238418"/>
            <a:ext cx="6942338" cy="7377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lnSpc>
                <a:spcPct val="120000"/>
              </a:lnSpc>
              <a:spcBef>
                <a:spcPts val="0"/>
              </a:spcBef>
              <a:buSzPts val="1300"/>
            </a:pPr>
            <a:r>
              <a:rPr lang="en-US" sz="1800" dirty="0" err="1" smtClean="0"/>
              <a:t>Berikut</a:t>
            </a:r>
            <a:r>
              <a:rPr lang="en-US" sz="1800" dirty="0" smtClean="0"/>
              <a:t> </a:t>
            </a:r>
            <a:r>
              <a:rPr lang="en-US" sz="1800" dirty="0" err="1" smtClean="0"/>
              <a:t>adalah</a:t>
            </a:r>
            <a:r>
              <a:rPr lang="en-US" sz="1800" dirty="0" smtClean="0"/>
              <a:t> </a:t>
            </a:r>
            <a:r>
              <a:rPr lang="en-US" sz="1800" dirty="0" err="1" smtClean="0"/>
              <a:t>contoh</a:t>
            </a:r>
            <a:r>
              <a:rPr lang="en-US" sz="1800" dirty="0" smtClean="0"/>
              <a:t> </a:t>
            </a:r>
            <a:r>
              <a:rPr lang="en-US" sz="1800" dirty="0" err="1" smtClean="0"/>
              <a:t>ketika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mengklik</a:t>
            </a:r>
            <a:r>
              <a:rPr lang="en-US" sz="1800" dirty="0" smtClean="0"/>
              <a:t> user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</a:t>
            </a:r>
            <a:r>
              <a:rPr lang="en-US" sz="1800" dirty="0" err="1" smtClean="0"/>
              <a:t>Grayce</a:t>
            </a:r>
            <a:r>
              <a:rPr lang="en-US" sz="1800" dirty="0" smtClean="0"/>
              <a:t>, </a:t>
            </a:r>
            <a:r>
              <a:rPr lang="en-US" sz="1800" dirty="0" err="1" smtClean="0"/>
              <a:t>maka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tampil</a:t>
            </a:r>
            <a:r>
              <a:rPr lang="en-US" sz="1800" dirty="0" smtClean="0"/>
              <a:t> </a:t>
            </a:r>
            <a:r>
              <a:rPr lang="en-US" sz="1800" dirty="0" err="1" smtClean="0"/>
              <a:t>semua</a:t>
            </a:r>
            <a:r>
              <a:rPr lang="en-US" sz="1800" dirty="0" smtClean="0"/>
              <a:t> post yang </a:t>
            </a:r>
            <a:r>
              <a:rPr lang="en-US" sz="1800" dirty="0" err="1" smtClean="0"/>
              <a:t>ia</a:t>
            </a:r>
            <a:r>
              <a:rPr lang="en-US" sz="1800" dirty="0" smtClean="0"/>
              <a:t> </a:t>
            </a:r>
            <a:r>
              <a:rPr lang="en-US" sz="1800" dirty="0" err="1" smtClean="0"/>
              <a:t>tulis</a:t>
            </a:r>
            <a:r>
              <a:rPr lang="en-US" sz="1800" dirty="0" smtClean="0"/>
              <a:t>.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730"/>
            <a:ext cx="9144000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6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smtClean="0"/>
              <a:t>Eager Load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15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09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N+1 Problem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905524" y="1549138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smtClean="0"/>
              <a:t>N+1 Problem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terjadi</a:t>
            </a:r>
            <a:r>
              <a:rPr lang="en-US" sz="1800" dirty="0" smtClean="0"/>
              <a:t> </a:t>
            </a:r>
            <a:r>
              <a:rPr lang="en-US" sz="1800" dirty="0" err="1" smtClean="0"/>
              <a:t>ketika</a:t>
            </a:r>
            <a:r>
              <a:rPr lang="en-US" sz="1800" dirty="0" smtClean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mengambil</a:t>
            </a:r>
            <a:r>
              <a:rPr lang="en-US" sz="1800" dirty="0" smtClean="0"/>
              <a:t> data </a:t>
            </a:r>
            <a:r>
              <a:rPr lang="en-US" sz="1800" dirty="0" err="1" smtClean="0"/>
              <a:t>dari</a:t>
            </a:r>
            <a:r>
              <a:rPr lang="en-US" sz="1800" dirty="0" smtClean="0"/>
              <a:t> database, </a:t>
            </a:r>
            <a:r>
              <a:rPr lang="en-US" sz="1800" dirty="0" err="1" smtClean="0"/>
              <a:t>dimana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looping </a:t>
            </a:r>
            <a:r>
              <a:rPr lang="en-US" sz="1800" dirty="0" err="1" smtClean="0"/>
              <a:t>terhadap</a:t>
            </a:r>
            <a:r>
              <a:rPr lang="en-US" sz="1800" dirty="0" smtClean="0"/>
              <a:t> data </a:t>
            </a:r>
            <a:r>
              <a:rPr lang="en-US" sz="1800" dirty="0" err="1" smtClean="0"/>
              <a:t>kita</a:t>
            </a:r>
            <a:r>
              <a:rPr lang="en-US" sz="1800" dirty="0" smtClean="0"/>
              <a:t>. 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pemanggilan</a:t>
            </a:r>
            <a:r>
              <a:rPr lang="en-US" sz="1800" dirty="0" smtClean="0"/>
              <a:t> data </a:t>
            </a:r>
            <a:r>
              <a:rPr lang="en-US" sz="1800" dirty="0" err="1" smtClean="0"/>
              <a:t>dari</a:t>
            </a:r>
            <a:r>
              <a:rPr lang="en-US" sz="1800" dirty="0" smtClean="0"/>
              <a:t> database/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query </a:t>
            </a:r>
            <a:r>
              <a:rPr lang="en-US" sz="1800" dirty="0" err="1" smtClean="0"/>
              <a:t>berulang-ulang</a:t>
            </a:r>
            <a:r>
              <a:rPr lang="en-US" sz="1800" dirty="0" smtClean="0"/>
              <a:t>, </a:t>
            </a:r>
            <a:r>
              <a:rPr lang="en-US" sz="1800" dirty="0" err="1" smtClean="0"/>
              <a:t>sehingga</a:t>
            </a:r>
            <a:r>
              <a:rPr lang="en-US" sz="1800" dirty="0" smtClean="0"/>
              <a:t> </a:t>
            </a:r>
            <a:r>
              <a:rPr lang="en-US" sz="1800" dirty="0" err="1" smtClean="0"/>
              <a:t>nanti</a:t>
            </a:r>
            <a:r>
              <a:rPr lang="en-US" sz="1800" dirty="0" smtClean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yang </a:t>
            </a:r>
            <a:r>
              <a:rPr lang="en-US" sz="1800" dirty="0" err="1" smtClean="0"/>
              <a:t>harusnya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(N) Query, </a:t>
            </a:r>
            <a:r>
              <a:rPr lang="en-US" sz="1800" dirty="0" err="1" smtClean="0"/>
              <a:t>malah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N+1 query.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685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N+1 Problem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905524" y="1380462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just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600" dirty="0" err="1" smtClean="0"/>
              <a:t>Contoh</a:t>
            </a:r>
            <a:r>
              <a:rPr lang="en-US" sz="1600" dirty="0" smtClean="0"/>
              <a:t> </a:t>
            </a:r>
            <a:r>
              <a:rPr lang="en-US" sz="1600" dirty="0" err="1" smtClean="0"/>
              <a:t>masalah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/>
              <a:t>ada</a:t>
            </a:r>
            <a:r>
              <a:rPr lang="en-US" sz="1600" dirty="0" smtClean="0"/>
              <a:t> di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posts </a:t>
            </a:r>
            <a:r>
              <a:rPr lang="en-US" sz="1600" dirty="0" err="1" smtClean="0"/>
              <a:t>kita</a:t>
            </a:r>
            <a:r>
              <a:rPr lang="en-US" sz="1600" dirty="0" smtClean="0"/>
              <a:t>. </a:t>
            </a:r>
            <a:r>
              <a:rPr lang="en-US" sz="1600" dirty="0" err="1" smtClean="0"/>
              <a:t>Dimana</a:t>
            </a:r>
            <a:r>
              <a:rPr lang="en-US" sz="1600" dirty="0" smtClean="0"/>
              <a:t> query yang </a:t>
            </a:r>
            <a:r>
              <a:rPr lang="en-US" sz="1600" dirty="0" err="1" smtClean="0"/>
              <a:t>seharusnya</a:t>
            </a:r>
            <a:r>
              <a:rPr lang="en-US" sz="1600" dirty="0" smtClean="0"/>
              <a:t> </a:t>
            </a:r>
            <a:r>
              <a:rPr lang="en-US" sz="1600" dirty="0" err="1" smtClean="0"/>
              <a:t>terjadi</a:t>
            </a:r>
            <a:r>
              <a:rPr lang="en-US" sz="1600" dirty="0" smtClean="0"/>
              <a:t> </a:t>
            </a:r>
            <a:r>
              <a:rPr lang="en-US" sz="1600" dirty="0" err="1" smtClean="0"/>
              <a:t>hanya</a:t>
            </a:r>
            <a:r>
              <a:rPr lang="en-US" sz="1600" dirty="0" smtClean="0"/>
              <a:t> 3x </a:t>
            </a:r>
            <a:r>
              <a:rPr lang="en-US" sz="1600" dirty="0" err="1" smtClean="0"/>
              <a:t>saja</a:t>
            </a:r>
            <a:r>
              <a:rPr lang="en-US" sz="1600" dirty="0" smtClean="0"/>
              <a:t>, </a:t>
            </a:r>
            <a:r>
              <a:rPr lang="en-US" sz="1600" dirty="0" err="1" smtClean="0"/>
              <a:t>yaitu</a:t>
            </a:r>
            <a:r>
              <a:rPr lang="en-US" sz="1600" dirty="0" smtClean="0"/>
              <a:t> query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mengambil</a:t>
            </a:r>
            <a:r>
              <a:rPr lang="en-US" sz="1600" dirty="0" smtClean="0"/>
              <a:t> </a:t>
            </a:r>
            <a:r>
              <a:rPr lang="en-US" sz="1600" dirty="0" err="1" smtClean="0"/>
              <a:t>semua</a:t>
            </a:r>
            <a:r>
              <a:rPr lang="en-US" sz="1600" dirty="0" smtClean="0"/>
              <a:t> data post, query </a:t>
            </a:r>
            <a:r>
              <a:rPr lang="en-US" sz="1600" dirty="0" err="1" smtClean="0"/>
              <a:t>mengambil</a:t>
            </a:r>
            <a:r>
              <a:rPr lang="en-US" sz="1600" dirty="0" smtClean="0"/>
              <a:t> data user </a:t>
            </a:r>
            <a:r>
              <a:rPr lang="en-US" sz="1600" dirty="0" err="1" smtClean="0"/>
              <a:t>dan</a:t>
            </a:r>
            <a:r>
              <a:rPr lang="en-US" sz="1600" dirty="0" smtClean="0"/>
              <a:t> query data category.</a:t>
            </a: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91" y="2688033"/>
            <a:ext cx="6567781" cy="23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N+1 Problem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905524" y="1486995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just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Namun</a:t>
            </a:r>
            <a:r>
              <a:rPr lang="en-US" sz="1800" dirty="0" smtClean="0"/>
              <a:t> yang </a:t>
            </a:r>
            <a:r>
              <a:rPr lang="en-US" sz="1800" dirty="0" err="1" smtClean="0"/>
              <a:t>terjadi</a:t>
            </a:r>
            <a:r>
              <a:rPr lang="en-US" sz="1800" dirty="0" smtClean="0"/>
              <a:t> </a:t>
            </a:r>
            <a:r>
              <a:rPr lang="en-US" sz="1800" dirty="0" err="1" smtClean="0"/>
              <a:t>adalah</a:t>
            </a:r>
            <a:r>
              <a:rPr lang="en-US" sz="1800" dirty="0" smtClean="0"/>
              <a:t> </a:t>
            </a:r>
            <a:r>
              <a:rPr lang="en-US" sz="1800" dirty="0" err="1" smtClean="0"/>
              <a:t>disetiap</a:t>
            </a:r>
            <a:r>
              <a:rPr lang="en-US" sz="1800" dirty="0" smtClean="0"/>
              <a:t> looping, program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query </a:t>
            </a:r>
            <a:r>
              <a:rPr lang="en-US" sz="1800" dirty="0" err="1" smtClean="0"/>
              <a:t>ke</a:t>
            </a:r>
            <a:r>
              <a:rPr lang="en-US" sz="1800" dirty="0" smtClean="0"/>
              <a:t> database </a:t>
            </a:r>
            <a:r>
              <a:rPr lang="en-US" sz="1800" dirty="0" err="1" smtClean="0"/>
              <a:t>lagi</a:t>
            </a:r>
            <a:r>
              <a:rPr lang="en-US" sz="1800" dirty="0" smtClean="0"/>
              <a:t>.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masalah</a:t>
            </a:r>
            <a:r>
              <a:rPr lang="en-US" sz="1800" dirty="0" smtClean="0"/>
              <a:t> </a:t>
            </a:r>
            <a:r>
              <a:rPr lang="en-US" sz="1800" dirty="0" err="1" smtClean="0"/>
              <a:t>ketika</a:t>
            </a:r>
            <a:r>
              <a:rPr lang="en-US" sz="1800" dirty="0" smtClean="0"/>
              <a:t> </a:t>
            </a:r>
            <a:r>
              <a:rPr lang="en-US" sz="1800" dirty="0" err="1" smtClean="0"/>
              <a:t>aplikasi</a:t>
            </a:r>
            <a:r>
              <a:rPr lang="en-US" sz="1800" dirty="0"/>
              <a:t> </a:t>
            </a:r>
            <a:r>
              <a:rPr lang="en-US" sz="1800" dirty="0" err="1" smtClean="0"/>
              <a:t>kita</a:t>
            </a:r>
            <a:r>
              <a:rPr lang="en-US" sz="1800" dirty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data yang </a:t>
            </a:r>
            <a:r>
              <a:rPr lang="en-US" sz="1800" dirty="0" err="1" smtClean="0"/>
              <a:t>banyak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lambat</a:t>
            </a:r>
            <a:r>
              <a:rPr lang="en-US" sz="1800" dirty="0" smtClean="0"/>
              <a:t>. </a:t>
            </a:r>
            <a:r>
              <a:rPr lang="en-US" sz="1800" dirty="0" err="1" smtClean="0"/>
              <a:t>Dikarenakan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lazy loading.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673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Lazy Loading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905524" y="1486995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 algn="just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r>
              <a:rPr lang="en-US" sz="1800" dirty="0"/>
              <a:t>lazy loading 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meload</a:t>
            </a:r>
            <a:r>
              <a:rPr lang="en-US" sz="1800" dirty="0"/>
              <a:t> data </a:t>
            </a:r>
            <a:r>
              <a:rPr lang="en-US" sz="1800" dirty="0" err="1"/>
              <a:t>relasi</a:t>
            </a:r>
            <a:r>
              <a:rPr lang="en-US" sz="1800" dirty="0"/>
              <a:t>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n-US" sz="1800" dirty="0" err="1"/>
              <a:t>pertama</a:t>
            </a:r>
            <a:r>
              <a:rPr lang="en-US" sz="1800" dirty="0"/>
              <a:t> kali </a:t>
            </a:r>
            <a:r>
              <a:rPr lang="en-US" sz="1800" dirty="0" err="1"/>
              <a:t>digunakan</a:t>
            </a:r>
            <a:r>
              <a:rPr lang="en-US" sz="1800" dirty="0"/>
              <a:t>. </a:t>
            </a:r>
            <a:r>
              <a:rPr lang="en-US" sz="1800" dirty="0" err="1"/>
              <a:t>Dengan</a:t>
            </a:r>
            <a:r>
              <a:rPr lang="en-US" sz="1800" dirty="0"/>
              <a:t> kata lain,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n-US" sz="1800" dirty="0" err="1"/>
              <a:t>kamu</a:t>
            </a:r>
            <a:r>
              <a:rPr lang="en-US" sz="1800" dirty="0"/>
              <a:t> query parent </a:t>
            </a:r>
            <a:r>
              <a:rPr lang="en-US" sz="1800" dirty="0" err="1"/>
              <a:t>modelnya</a:t>
            </a:r>
            <a:r>
              <a:rPr lang="en-US" sz="1800" dirty="0"/>
              <a:t>, model </a:t>
            </a:r>
            <a:r>
              <a:rPr lang="en-US" sz="1800" dirty="0" err="1"/>
              <a:t>relasi</a:t>
            </a:r>
            <a:r>
              <a:rPr lang="en-US" sz="1800" dirty="0"/>
              <a:t> </a:t>
            </a:r>
            <a:r>
              <a:rPr lang="en-US" sz="1800" dirty="0" err="1"/>
              <a:t>belum</a:t>
            </a:r>
            <a:r>
              <a:rPr lang="en-US" sz="1800" dirty="0"/>
              <a:t> di load</a:t>
            </a:r>
            <a:r>
              <a:rPr lang="en-US" sz="1800" dirty="0" smtClean="0"/>
              <a:t>.</a:t>
            </a:r>
          </a:p>
          <a:p>
            <a:pPr marL="146050" indent="0" algn="just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endParaRPr lang="en-US" sz="1800" dirty="0" smtClean="0"/>
          </a:p>
          <a:p>
            <a:pPr marL="146050" indent="0" algn="just">
              <a:lnSpc>
                <a:spcPct val="120000"/>
              </a:lnSpc>
              <a:spcBef>
                <a:spcPts val="0"/>
              </a:spcBef>
              <a:buSzPts val="1300"/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0113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Lazy Loading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905524" y="1486995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contoh</a:t>
            </a:r>
            <a:r>
              <a:rPr lang="en-US" sz="1800" dirty="0"/>
              <a:t>,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punya</a:t>
            </a:r>
            <a:r>
              <a:rPr lang="en-US" sz="1800" dirty="0"/>
              <a:t> </a:t>
            </a:r>
            <a:r>
              <a:rPr lang="en-US" sz="1800" dirty="0" err="1"/>
              <a:t>dua</a:t>
            </a:r>
            <a:r>
              <a:rPr lang="en-US" sz="1800" dirty="0"/>
              <a:t> table / model. Post </a:t>
            </a:r>
            <a:r>
              <a:rPr lang="en-US" sz="1800" dirty="0" err="1"/>
              <a:t>dengan</a:t>
            </a:r>
            <a:r>
              <a:rPr lang="en-US" sz="1800" dirty="0"/>
              <a:t> Comment. Post 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beberapa</a:t>
            </a:r>
            <a:r>
              <a:rPr lang="en-US" sz="1800" dirty="0"/>
              <a:t> Comment, </a:t>
            </a:r>
            <a:r>
              <a:rPr lang="en-US" sz="1800" dirty="0" err="1"/>
              <a:t>sedang</a:t>
            </a:r>
            <a:r>
              <a:rPr lang="en-US" sz="1800" dirty="0"/>
              <a:t> Comment 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 Post. </a:t>
            </a:r>
            <a:r>
              <a:rPr lang="en-US" sz="1800" dirty="0" err="1"/>
              <a:t>Jadi</a:t>
            </a:r>
            <a:r>
              <a:rPr lang="en-US" sz="1800" dirty="0"/>
              <a:t>, </a:t>
            </a:r>
            <a:r>
              <a:rPr lang="en-US" sz="1800" dirty="0" err="1"/>
              <a:t>relasinya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 one (Post) to many (Comment</a:t>
            </a:r>
            <a:r>
              <a:rPr lang="en-US" sz="1800" dirty="0" smtClean="0"/>
              <a:t>).</a:t>
            </a:r>
          </a:p>
          <a:p>
            <a:endParaRPr lang="en-US" sz="1800" dirty="0"/>
          </a:p>
          <a:p>
            <a:r>
              <a:rPr lang="en-US" sz="1800" dirty="0" err="1"/>
              <a:t>Dalam</a:t>
            </a:r>
            <a:r>
              <a:rPr lang="en-US" sz="1800" dirty="0"/>
              <a:t> lazy loading,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query </a:t>
            </a:r>
            <a:r>
              <a:rPr lang="en-US" sz="1800" dirty="0" err="1"/>
              <a:t>seperti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 Post::all(), </a:t>
            </a:r>
            <a:r>
              <a:rPr lang="en-US" sz="1800" dirty="0" err="1"/>
              <a:t>maka</a:t>
            </a:r>
            <a:r>
              <a:rPr lang="en-US" sz="1800" dirty="0"/>
              <a:t> comments 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keload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. </a:t>
            </a:r>
            <a:r>
              <a:rPr lang="en-US" sz="1800" dirty="0" err="1"/>
              <a:t>Baru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diload</a:t>
            </a:r>
            <a:r>
              <a:rPr lang="en-US" sz="1800" dirty="0"/>
              <a:t>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n-US" sz="1800" dirty="0" err="1"/>
              <a:t>kamu</a:t>
            </a:r>
            <a:r>
              <a:rPr lang="en-US" sz="1800" dirty="0"/>
              <a:t> </a:t>
            </a:r>
            <a:r>
              <a:rPr lang="en-US" sz="1800" dirty="0" err="1"/>
              <a:t>akses</a:t>
            </a:r>
            <a:r>
              <a:rPr lang="en-US" sz="1800" dirty="0"/>
              <a:t> comments property </a:t>
            </a:r>
            <a:r>
              <a:rPr lang="en-US" sz="1800" dirty="0" err="1"/>
              <a:t>nya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4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Eager Loading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905524" y="1486995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 smtClean="0"/>
              <a:t>Berbeda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lazy loading, eager </a:t>
            </a:r>
            <a:r>
              <a:rPr lang="en-US" sz="1800" dirty="0"/>
              <a:t>loading 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/>
              <a:t>meload</a:t>
            </a:r>
            <a:r>
              <a:rPr lang="en-US" sz="1800" dirty="0"/>
              <a:t> </a:t>
            </a:r>
            <a:r>
              <a:rPr lang="en-US" sz="1800" dirty="0" err="1"/>
              <a:t>relasi</a:t>
            </a:r>
            <a:r>
              <a:rPr lang="en-US" sz="1800" dirty="0"/>
              <a:t> </a:t>
            </a:r>
            <a:r>
              <a:rPr lang="en-US" sz="1800" dirty="0" err="1"/>
              <a:t>langsung</a:t>
            </a:r>
            <a:r>
              <a:rPr lang="en-US" sz="1800" dirty="0"/>
              <a:t> </a:t>
            </a:r>
            <a:r>
              <a:rPr lang="en-US" sz="1800" dirty="0" err="1"/>
              <a:t>ketika</a:t>
            </a:r>
            <a:r>
              <a:rPr lang="en-US" sz="1800" dirty="0"/>
              <a:t> query parent </a:t>
            </a:r>
            <a:r>
              <a:rPr lang="en-US" sz="1800" dirty="0" err="1"/>
              <a:t>dilakukan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Laravel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fitur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/>
              <a:t> </a:t>
            </a:r>
            <a:r>
              <a:rPr lang="en-US" sz="1800" dirty="0" smtClean="0"/>
              <a:t>Eager Loading </a:t>
            </a:r>
            <a:r>
              <a:rPr lang="en-US" sz="1800" dirty="0" err="1" smtClean="0"/>
              <a:t>yaitu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</a:t>
            </a:r>
            <a:r>
              <a:rPr lang="en-US" sz="1800" i="1" dirty="0" smtClean="0"/>
              <a:t>with().</a:t>
            </a:r>
          </a:p>
          <a:p>
            <a:pPr marL="76200" indent="0">
              <a:buNone/>
            </a:pPr>
            <a:endParaRPr lang="en-US" sz="1800" i="1" dirty="0"/>
          </a:p>
          <a:p>
            <a:pPr marL="76200" indent="0">
              <a:buNone/>
            </a:pPr>
            <a:r>
              <a:rPr lang="en-US" sz="1800" u="sng" dirty="0"/>
              <a:t>https://laravel.com/docs/5.2/eloquent-relationships#eager-loading</a:t>
            </a:r>
          </a:p>
        </p:txBody>
      </p:sp>
    </p:spTree>
    <p:extLst>
      <p:ext uri="{BB962C8B-B14F-4D97-AF65-F5344CB8AC3E}">
        <p14:creationId xmlns:p14="http://schemas.microsoft.com/office/powerpoint/2010/main" val="28731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Eager Loading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047563" y="1324898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method </a:t>
            </a:r>
            <a:r>
              <a:rPr lang="en-US" sz="1800" i="1" dirty="0" smtClean="0"/>
              <a:t>with</a:t>
            </a:r>
            <a:r>
              <a:rPr lang="en-US" sz="1800" dirty="0" smtClean="0"/>
              <a:t> </a:t>
            </a:r>
            <a:r>
              <a:rPr lang="en-US" sz="1800" dirty="0" err="1" smtClean="0"/>
              <a:t>saat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</a:t>
            </a:r>
            <a:r>
              <a:rPr lang="en-US" sz="1800" dirty="0" err="1" smtClean="0"/>
              <a:t>semua</a:t>
            </a:r>
            <a:r>
              <a:rPr lang="en-US" sz="1800" dirty="0" smtClean="0"/>
              <a:t> data post.</a:t>
            </a:r>
            <a:endParaRPr lang="en-US" sz="1800" dirty="0"/>
          </a:p>
          <a:p>
            <a:pPr marL="76200" indent="0">
              <a:buNone/>
            </a:pPr>
            <a:r>
              <a:rPr lang="en-US" sz="1800" dirty="0" err="1" smtClean="0"/>
              <a:t>Nantinya</a:t>
            </a:r>
            <a:r>
              <a:rPr lang="en-US" sz="1800" dirty="0" smtClean="0"/>
              <a:t>, model yang </a:t>
            </a:r>
            <a:r>
              <a:rPr lang="en-US" sz="1800" dirty="0" err="1" smtClean="0"/>
              <a:t>berelasi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data post, </a:t>
            </a:r>
            <a:r>
              <a:rPr lang="en-US" sz="1800" dirty="0" err="1" smtClean="0"/>
              <a:t>yaitu</a:t>
            </a:r>
            <a:r>
              <a:rPr lang="en-US" sz="1800" dirty="0" smtClean="0"/>
              <a:t> model user </a:t>
            </a:r>
            <a:r>
              <a:rPr lang="en-US" sz="1800" dirty="0" err="1" smtClean="0"/>
              <a:t>dan</a:t>
            </a:r>
            <a:r>
              <a:rPr lang="en-US" sz="1800" dirty="0" smtClean="0"/>
              <a:t> model category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langsung</a:t>
            </a:r>
            <a:r>
              <a:rPr lang="en-US" sz="1800" dirty="0" smtClean="0"/>
              <a:t> </a:t>
            </a:r>
            <a:r>
              <a:rPr lang="en-US" sz="1800" dirty="0" err="1" smtClean="0"/>
              <a:t>diload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.</a:t>
            </a:r>
          </a:p>
          <a:p>
            <a:pPr marL="76200" indent="0">
              <a:buNone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74" y="3107099"/>
            <a:ext cx="5649113" cy="18766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4074" y="2799322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PostController.php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4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Lazy Eager Loading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056441" y="1404797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err="1" smtClean="0"/>
              <a:t>Terkadang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butuh</a:t>
            </a:r>
            <a:r>
              <a:rPr lang="en-US" sz="1800" dirty="0" smtClean="0"/>
              <a:t> eager loading </a:t>
            </a:r>
            <a:r>
              <a:rPr lang="en-US" sz="1800" dirty="0" err="1" smtClean="0"/>
              <a:t>setelah</a:t>
            </a:r>
            <a:r>
              <a:rPr lang="en-US" sz="1800" dirty="0" smtClean="0"/>
              <a:t> parent </a:t>
            </a:r>
            <a:r>
              <a:rPr lang="en-US" sz="1800" dirty="0" err="1" smtClean="0"/>
              <a:t>modelnya</a:t>
            </a:r>
            <a:r>
              <a:rPr lang="en-US" sz="1800" dirty="0" smtClean="0"/>
              <a:t>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berhasil</a:t>
            </a:r>
            <a:r>
              <a:rPr lang="en-US" sz="1800" dirty="0" smtClean="0"/>
              <a:t> </a:t>
            </a:r>
            <a:r>
              <a:rPr lang="en-US" sz="1800" dirty="0" err="1" smtClean="0"/>
              <a:t>didapatkan</a:t>
            </a:r>
            <a:r>
              <a:rPr lang="en-US" sz="1800" dirty="0" smtClean="0"/>
              <a:t>. </a:t>
            </a:r>
            <a:r>
              <a:rPr lang="en-US" sz="1800" dirty="0" err="1" smtClean="0"/>
              <a:t>Misal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perlu</a:t>
            </a:r>
            <a:r>
              <a:rPr lang="en-US" sz="1800" dirty="0" smtClean="0"/>
              <a:t> </a:t>
            </a:r>
            <a:r>
              <a:rPr lang="en-US" sz="1800" dirty="0" err="1" smtClean="0"/>
              <a:t>mendapatkan</a:t>
            </a:r>
            <a:r>
              <a:rPr lang="en-US" sz="1800" dirty="0" smtClean="0"/>
              <a:t> data user </a:t>
            </a:r>
            <a:r>
              <a:rPr lang="en-US" sz="1800" dirty="0" err="1" smtClean="0"/>
              <a:t>terlebih</a:t>
            </a:r>
            <a:r>
              <a:rPr lang="en-US" sz="1800" dirty="0" smtClean="0"/>
              <a:t> </a:t>
            </a:r>
            <a:r>
              <a:rPr lang="en-US" sz="1800" dirty="0" err="1" smtClean="0"/>
              <a:t>dahulu</a:t>
            </a:r>
            <a:r>
              <a:rPr lang="en-US" sz="1800" dirty="0" smtClean="0"/>
              <a:t>, </a:t>
            </a:r>
            <a:r>
              <a:rPr lang="en-US" sz="1800" dirty="0" err="1" smtClean="0"/>
              <a:t>baru</a:t>
            </a:r>
            <a:r>
              <a:rPr lang="en-US" sz="1800" dirty="0" smtClean="0"/>
              <a:t> </a:t>
            </a:r>
            <a:r>
              <a:rPr lang="en-US" sz="1800" dirty="0" err="1" smtClean="0"/>
              <a:t>setelahnya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ingin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eager loading. </a:t>
            </a:r>
          </a:p>
          <a:p>
            <a:endParaRPr lang="en-US" sz="1800" dirty="0"/>
          </a:p>
          <a:p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fitur</a:t>
            </a:r>
            <a:r>
              <a:rPr lang="en-US" sz="1800" dirty="0" smtClean="0"/>
              <a:t> yang </a:t>
            </a:r>
            <a:r>
              <a:rPr lang="en-US" sz="1800" dirty="0" err="1" smtClean="0"/>
              <a:t>dinamakan</a:t>
            </a:r>
            <a:r>
              <a:rPr lang="en-US" sz="1800" dirty="0" smtClean="0"/>
              <a:t> </a:t>
            </a:r>
            <a:r>
              <a:rPr lang="en-US" sz="1800" i="1" dirty="0" smtClean="0"/>
              <a:t>lazy eager loading</a:t>
            </a:r>
            <a:r>
              <a:rPr lang="en-US" sz="1800" dirty="0" smtClean="0"/>
              <a:t>. Kita </a:t>
            </a:r>
            <a:r>
              <a:rPr lang="en-US" sz="1800" dirty="0" err="1" smtClean="0"/>
              <a:t>tinggal</a:t>
            </a:r>
            <a:r>
              <a:rPr lang="en-US" sz="1800" dirty="0" smtClean="0"/>
              <a:t> </a:t>
            </a:r>
            <a:r>
              <a:rPr lang="en-US" sz="1800" dirty="0" err="1" smtClean="0"/>
              <a:t>memanggil</a:t>
            </a:r>
            <a:r>
              <a:rPr lang="en-US" sz="1800" dirty="0" smtClean="0"/>
              <a:t> method </a:t>
            </a:r>
            <a:r>
              <a:rPr lang="en-US" sz="1800" i="1" dirty="0" smtClean="0"/>
              <a:t>load()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i="1" dirty="0" smtClean="0"/>
              <a:t>lazy eager loading.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32180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Routing</a:t>
            </a:r>
            <a:endParaRPr sz="2400" dirty="0"/>
          </a:p>
        </p:txBody>
      </p:sp>
      <p:sp>
        <p:nvSpPr>
          <p:cNvPr id="282" name="Google Shape;282;p45"/>
          <p:cNvSpPr txBox="1">
            <a:spLocks noGrp="1"/>
          </p:cNvSpPr>
          <p:nvPr>
            <p:ph type="body" idx="1"/>
          </p:nvPr>
        </p:nvSpPr>
        <p:spPr>
          <a:xfrm>
            <a:off x="2314406" y="1891740"/>
            <a:ext cx="3039829" cy="507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>
              <a:spcBef>
                <a:spcPts val="0"/>
              </a:spcBef>
              <a:buSzPts val="1300"/>
              <a:buNone/>
            </a:pPr>
            <a:r>
              <a:rPr lang="en-US" sz="1800" i="1" dirty="0"/>
              <a:t>r</a:t>
            </a:r>
            <a:r>
              <a:rPr lang="id" sz="1800" i="1" dirty="0" smtClean="0"/>
              <a:t>outes/web.php</a:t>
            </a:r>
            <a:endParaRPr lang="id"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06" y="2399366"/>
            <a:ext cx="4236106" cy="125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1621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Lazy Eager Loading</a:t>
            </a:r>
            <a:endParaRPr sz="2400"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056441" y="1404797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dirty="0" err="1" smtClean="0"/>
              <a:t>Fitur</a:t>
            </a:r>
            <a:r>
              <a:rPr lang="en-US" sz="1800" dirty="0" smtClean="0"/>
              <a:t>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implementasikan</a:t>
            </a:r>
            <a:r>
              <a:rPr lang="en-US" sz="1800" dirty="0" smtClean="0"/>
              <a:t> </a:t>
            </a:r>
            <a:r>
              <a:rPr lang="en-US" sz="1800" dirty="0" err="1" smtClean="0"/>
              <a:t>didalam</a:t>
            </a:r>
            <a:r>
              <a:rPr lang="en-US" sz="1800" dirty="0" smtClean="0"/>
              <a:t> </a:t>
            </a:r>
            <a:r>
              <a:rPr lang="en-US" sz="1800" dirty="0" err="1" smtClean="0"/>
              <a:t>fungsi</a:t>
            </a:r>
            <a:r>
              <a:rPr lang="en-US" sz="1800" dirty="0" smtClean="0"/>
              <a:t> yang </a:t>
            </a:r>
            <a:r>
              <a:rPr lang="en-US" sz="1800" dirty="0" err="1" smtClean="0"/>
              <a:t>memerlukan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mencari</a:t>
            </a:r>
            <a:r>
              <a:rPr lang="en-US" sz="1800" dirty="0" smtClean="0"/>
              <a:t> data parent </a:t>
            </a:r>
            <a:r>
              <a:rPr lang="en-US" sz="1800" dirty="0" err="1" smtClean="0"/>
              <a:t>terlebih</a:t>
            </a:r>
            <a:r>
              <a:rPr lang="en-US" sz="1800" dirty="0" smtClean="0"/>
              <a:t> </a:t>
            </a:r>
            <a:r>
              <a:rPr lang="en-US" sz="1800" dirty="0" err="1" smtClean="0"/>
              <a:t>dahulu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58" y="2231371"/>
            <a:ext cx="4425818" cy="27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Searching &amp; pagination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16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68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Memperbaiki Halaman Posts</a:t>
            </a:r>
            <a:endParaRPr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056441" y="1404797"/>
            <a:ext cx="6942338" cy="2694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memperbaiki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posts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memberikan</a:t>
            </a:r>
            <a:r>
              <a:rPr lang="en-US" sz="1800" dirty="0" smtClean="0"/>
              <a:t> </a:t>
            </a:r>
            <a:r>
              <a:rPr lang="en-US" sz="1800" dirty="0" err="1" smtClean="0"/>
              <a:t>kondisi</a:t>
            </a:r>
            <a:r>
              <a:rPr lang="en-US" sz="1800" dirty="0" smtClean="0"/>
              <a:t> </a:t>
            </a:r>
            <a:r>
              <a:rPr lang="en-US" sz="1800" dirty="0" err="1" smtClean="0"/>
              <a:t>jika</a:t>
            </a:r>
            <a:r>
              <a:rPr lang="en-US" sz="1800" dirty="0" smtClean="0"/>
              <a:t>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ada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tersedia</a:t>
            </a:r>
            <a:r>
              <a:rPr lang="en-US" sz="1800" dirty="0" smtClean="0"/>
              <a:t>, </a:t>
            </a:r>
            <a:r>
              <a:rPr lang="en-US" sz="1800" dirty="0" err="1" smtClean="0"/>
              <a:t>maka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text yang </a:t>
            </a:r>
            <a:r>
              <a:rPr lang="en-US" sz="1800" dirty="0" err="1" smtClean="0"/>
              <a:t>bertuliskan</a:t>
            </a:r>
            <a:r>
              <a:rPr lang="en-US" sz="1800" dirty="0" smtClean="0"/>
              <a:t> “No Post Found”.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menambahkan</a:t>
            </a:r>
            <a:r>
              <a:rPr lang="en-US" sz="1800" dirty="0" smtClean="0"/>
              <a:t> </a:t>
            </a:r>
            <a:r>
              <a:rPr lang="en-US" sz="1800" dirty="0" err="1" smtClean="0"/>
              <a:t>tanggal</a:t>
            </a:r>
            <a:r>
              <a:rPr lang="en-US" sz="1800" dirty="0" smtClean="0"/>
              <a:t> post </a:t>
            </a:r>
            <a:r>
              <a:rPr lang="en-US" sz="1800" dirty="0" err="1" smtClean="0"/>
              <a:t>dibuat</a:t>
            </a:r>
            <a:r>
              <a:rPr lang="en-US" sz="1800" dirty="0" smtClean="0"/>
              <a:t> </a:t>
            </a:r>
            <a:r>
              <a:rPr lang="en-US" sz="1800" dirty="0" err="1" smtClean="0"/>
              <a:t>disamping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category post.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897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Memperbaiki Halaman Posts</a:t>
            </a:r>
            <a:endParaRPr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893433" y="1224464"/>
            <a:ext cx="6942338" cy="45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600" dirty="0" err="1" smtClean="0"/>
              <a:t>Posts.blade.php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33" y="1675100"/>
            <a:ext cx="5573520" cy="33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0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Form Search</a:t>
            </a:r>
            <a:endParaRPr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183219" y="1464161"/>
            <a:ext cx="6942338" cy="45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itu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form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mencari</a:t>
            </a:r>
            <a:r>
              <a:rPr lang="en-US" sz="1800" dirty="0" smtClean="0"/>
              <a:t> post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yang </a:t>
            </a:r>
            <a:r>
              <a:rPr lang="en-US" sz="1800" dirty="0" err="1" smtClean="0"/>
              <a:t>mengarah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i="1" dirty="0" smtClean="0"/>
              <a:t>/blog. </a:t>
            </a:r>
            <a:r>
              <a:rPr lang="en-US" sz="1800" dirty="0" err="1" smtClean="0"/>
              <a:t>Berikan</a:t>
            </a:r>
            <a:r>
              <a:rPr lang="en-US" sz="1800" dirty="0" smtClean="0"/>
              <a:t> attribute </a:t>
            </a:r>
            <a:r>
              <a:rPr lang="en-US" sz="1800" i="1" dirty="0" smtClean="0"/>
              <a:t>name</a:t>
            </a:r>
            <a:r>
              <a:rPr lang="en-US" sz="1800" dirty="0" smtClean="0"/>
              <a:t> yang </a:t>
            </a:r>
            <a:r>
              <a:rPr lang="en-US" sz="1800" dirty="0" err="1" smtClean="0"/>
              <a:t>valuenya</a:t>
            </a:r>
            <a:r>
              <a:rPr lang="en-US" sz="1800" dirty="0" smtClean="0"/>
              <a:t> </a:t>
            </a:r>
            <a:r>
              <a:rPr lang="en-US" sz="1800" dirty="0" err="1" smtClean="0"/>
              <a:t>berisi</a:t>
            </a:r>
            <a:r>
              <a:rPr lang="en-US" sz="1800" dirty="0" smtClean="0"/>
              <a:t> </a:t>
            </a:r>
            <a:r>
              <a:rPr lang="en-US" sz="1800" i="1" dirty="0" err="1" smtClean="0"/>
              <a:t>seacrh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input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ubah</a:t>
            </a:r>
            <a:r>
              <a:rPr lang="en-US" sz="1800" dirty="0" smtClean="0"/>
              <a:t> type </a:t>
            </a:r>
            <a:r>
              <a:rPr lang="en-US" sz="1800" i="1" dirty="0" smtClean="0"/>
              <a:t>button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i="1" dirty="0" smtClean="0"/>
              <a:t>submit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06" y="2856354"/>
            <a:ext cx="7182852" cy="1810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6845" y="4750033"/>
            <a:ext cx="5572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https://getbootstrap.com/docs/5.2/forms/input-group/#button-addons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5" y="2772676"/>
            <a:ext cx="8263173" cy="19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2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901"/>
            <a:ext cx="9144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Query Search</a:t>
            </a:r>
            <a:endParaRPr dirty="0"/>
          </a:p>
        </p:txBody>
      </p:sp>
      <p:sp>
        <p:nvSpPr>
          <p:cNvPr id="427" name="Google Shape;427;p70"/>
          <p:cNvSpPr txBox="1">
            <a:spLocks noGrp="1"/>
          </p:cNvSpPr>
          <p:nvPr>
            <p:ph type="body" idx="1"/>
          </p:nvPr>
        </p:nvSpPr>
        <p:spPr>
          <a:xfrm>
            <a:off x="1271996" y="1277728"/>
            <a:ext cx="6942338" cy="450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query search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PostController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berikut</a:t>
            </a:r>
            <a:r>
              <a:rPr lang="en-US" sz="1800" dirty="0" smtClean="0"/>
              <a:t> :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46" y="2217425"/>
            <a:ext cx="563006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72373" y="86060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Search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070" y="1394528"/>
            <a:ext cx="6809700" cy="949177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Halaman</a:t>
            </a:r>
            <a:r>
              <a:rPr lang="en-US" sz="1600" dirty="0" smtClean="0"/>
              <a:t> Posts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data post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keyword </a:t>
            </a:r>
            <a:r>
              <a:rPr lang="en-US" sz="1600" dirty="0" err="1" smtClean="0"/>
              <a:t>pencarian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684"/>
            <a:ext cx="9144000" cy="29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Query Scope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070" y="1394528"/>
            <a:ext cx="6809700" cy="3008796"/>
          </a:xfrm>
        </p:spPr>
        <p:txBody>
          <a:bodyPr/>
          <a:lstStyle/>
          <a:p>
            <a:r>
              <a:rPr lang="en-US" sz="1800" dirty="0" err="1" smtClean="0"/>
              <a:t>Selanjutnya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memindahkan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filter </a:t>
            </a:r>
            <a:r>
              <a:rPr lang="en-US" sz="1800" dirty="0" err="1" smtClean="0"/>
              <a:t>pencarian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model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local query scope.</a:t>
            </a:r>
          </a:p>
          <a:p>
            <a:endParaRPr lang="en-US" sz="1800" dirty="0" smtClean="0"/>
          </a:p>
          <a:p>
            <a:r>
              <a:rPr lang="en-US" sz="1800" dirty="0" smtClean="0"/>
              <a:t>Local scope </a:t>
            </a:r>
            <a:r>
              <a:rPr lang="en-US" sz="1800" dirty="0" err="1" smtClean="0"/>
              <a:t>memungkinkan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mendefinisikan</a:t>
            </a:r>
            <a:r>
              <a:rPr lang="en-US" sz="1800" dirty="0" smtClean="0"/>
              <a:t> query-query </a:t>
            </a:r>
            <a:r>
              <a:rPr lang="en-US" sz="1800" dirty="0" err="1" smtClean="0"/>
              <a:t>umum</a:t>
            </a:r>
            <a:r>
              <a:rPr lang="en-US" sz="1800" dirty="0" smtClean="0"/>
              <a:t> yang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u="sng" dirty="0" err="1" smtClean="0"/>
              <a:t>gunakan</a:t>
            </a:r>
            <a:r>
              <a:rPr lang="en-US" sz="1800" u="sng" dirty="0" smtClean="0"/>
              <a:t> </a:t>
            </a:r>
            <a:r>
              <a:rPr lang="en-US" sz="1800" u="sng" dirty="0" err="1" smtClean="0"/>
              <a:t>kembali</a:t>
            </a:r>
            <a:r>
              <a:rPr lang="en-US" sz="1800" u="sng" dirty="0" smtClean="0"/>
              <a:t> </a:t>
            </a:r>
            <a:r>
              <a:rPr lang="en-US" sz="1800" dirty="0" smtClean="0"/>
              <a:t>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</a:t>
            </a:r>
            <a:r>
              <a:rPr lang="en-US" sz="1800" dirty="0" err="1" smtClean="0"/>
              <a:t>aplikasi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. 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Misalnya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u="sng" dirty="0" err="1" smtClean="0"/>
              <a:t>sering</a:t>
            </a:r>
            <a:r>
              <a:rPr lang="en-US" sz="1800" u="sng" dirty="0" smtClean="0"/>
              <a:t> </a:t>
            </a:r>
            <a:r>
              <a:rPr lang="en-US" sz="1800" dirty="0" err="1" smtClean="0"/>
              <a:t>mencari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apa</a:t>
            </a:r>
            <a:r>
              <a:rPr lang="en-US" sz="1800" dirty="0" smtClean="0"/>
              <a:t>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cari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47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Local Scope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8070" y="1394528"/>
            <a:ext cx="6809700" cy="3008796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 err="1" smtClean="0"/>
              <a:t>Buka</a:t>
            </a:r>
            <a:r>
              <a:rPr lang="en-US" sz="1800" dirty="0"/>
              <a:t> </a:t>
            </a:r>
            <a:r>
              <a:rPr lang="en-US" sz="1800" dirty="0" smtClean="0"/>
              <a:t>file model </a:t>
            </a:r>
            <a:r>
              <a:rPr lang="en-US" sz="1800" dirty="0" err="1" smtClean="0"/>
              <a:t>post.php</a:t>
            </a:r>
            <a:r>
              <a:rPr lang="en-US" sz="1800" dirty="0" smtClean="0"/>
              <a:t>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pindahkan</a:t>
            </a:r>
            <a:r>
              <a:rPr lang="en-US" sz="1800" dirty="0" smtClean="0"/>
              <a:t> logic search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function scope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beri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filter.</a:t>
            </a:r>
          </a:p>
          <a:p>
            <a:pPr marL="76200" indent="0">
              <a:buNone/>
            </a:pPr>
            <a:r>
              <a:rPr lang="en-US" sz="1800" u="sng" dirty="0" smtClean="0"/>
              <a:t>*</a:t>
            </a:r>
            <a:r>
              <a:rPr lang="en-US" sz="1800" i="1" u="sng" dirty="0" err="1" smtClean="0"/>
              <a:t>nama</a:t>
            </a:r>
            <a:r>
              <a:rPr lang="en-US" sz="1800" i="1" u="sng" dirty="0" smtClean="0"/>
              <a:t> </a:t>
            </a:r>
            <a:r>
              <a:rPr lang="en-US" sz="1800" i="1" u="sng" dirty="0" err="1" smtClean="0"/>
              <a:t>fungsi</a:t>
            </a:r>
            <a:r>
              <a:rPr lang="en-US" sz="1800" i="1" u="sng" dirty="0" smtClean="0"/>
              <a:t> scope </a:t>
            </a:r>
            <a:r>
              <a:rPr lang="en-US" sz="1800" i="1" u="sng" dirty="0" err="1" smtClean="0"/>
              <a:t>harus</a:t>
            </a:r>
            <a:r>
              <a:rPr lang="en-US" sz="1800" i="1" u="sng" dirty="0" smtClean="0"/>
              <a:t> </a:t>
            </a:r>
            <a:r>
              <a:rPr lang="en-US" sz="1800" i="1" u="sng" dirty="0" err="1" smtClean="0"/>
              <a:t>diawali</a:t>
            </a:r>
            <a:r>
              <a:rPr lang="en-US" sz="1800" i="1" u="sng" dirty="0" smtClean="0"/>
              <a:t> </a:t>
            </a:r>
            <a:r>
              <a:rPr lang="en-US" sz="1800" i="1" u="sng" dirty="0" err="1" smtClean="0"/>
              <a:t>dengan</a:t>
            </a:r>
            <a:r>
              <a:rPr lang="en-US" sz="1800" i="1" u="sng" dirty="0" smtClean="0"/>
              <a:t> kata scope</a:t>
            </a:r>
            <a:r>
              <a:rPr lang="en-US" sz="1800" u="sng" dirty="0" smtClean="0"/>
              <a:t>*</a:t>
            </a:r>
            <a:endParaRPr lang="en-US" sz="18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15" y="2786008"/>
            <a:ext cx="6211167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Route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48" y="2427800"/>
            <a:ext cx="4629796" cy="2276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4677" y="1473693"/>
            <a:ext cx="7834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i="1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membuat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Route, Kita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bisa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menggunakan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facade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bernama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‘Route’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>
                <a:latin typeface="Quattrocento Sans" charset="0"/>
                <a:cs typeface="Quattrocento Sans" charset="0"/>
              </a:rPr>
              <a:t>Route::Method($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url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, </a:t>
            </a:r>
            <a:r>
              <a:rPr lang="en-US" sz="1800" dirty="0">
                <a:latin typeface="Quattrocento Sans" charset="0"/>
                <a:cs typeface="Quattrocento Sans" charset="0"/>
              </a:rPr>
              <a:t>$callback);</a:t>
            </a:r>
          </a:p>
          <a:p>
            <a:endParaRPr lang="en-US" sz="1800" i="1" dirty="0">
              <a:latin typeface="Quattrocento Sans" charset="0"/>
              <a:cs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1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Local Scope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0315" y="1258518"/>
            <a:ext cx="6809700" cy="780501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, </a:t>
            </a:r>
            <a:r>
              <a:rPr lang="en-US" sz="1600" dirty="0" err="1" smtClean="0"/>
              <a:t>ubah</a:t>
            </a:r>
            <a:r>
              <a:rPr lang="en-US" sz="1600" dirty="0" smtClean="0"/>
              <a:t> </a:t>
            </a:r>
            <a:r>
              <a:rPr lang="en-US" sz="1600" dirty="0" err="1" smtClean="0"/>
              <a:t>kode</a:t>
            </a:r>
            <a:r>
              <a:rPr lang="en-US" sz="1600" dirty="0" smtClean="0"/>
              <a:t> program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PostController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gunakan</a:t>
            </a:r>
            <a:r>
              <a:rPr lang="en-US" sz="1600" dirty="0" smtClean="0"/>
              <a:t> scope filter yang </a:t>
            </a:r>
            <a:r>
              <a:rPr lang="en-US" sz="1600" dirty="0" err="1" smtClean="0"/>
              <a:t>telah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data posts.</a:t>
            </a:r>
            <a:endParaRPr lang="en-US" sz="1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2" y="2039019"/>
            <a:ext cx="591585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Pagination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0315" y="1258518"/>
            <a:ext cx="6809700" cy="780501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pagination di </a:t>
            </a:r>
            <a:r>
              <a:rPr lang="en-US" sz="1600" dirty="0" err="1" smtClean="0"/>
              <a:t>Laravel</a:t>
            </a:r>
            <a:r>
              <a:rPr lang="en-US" sz="1600" dirty="0" smtClean="0"/>
              <a:t>, </a:t>
            </a:r>
            <a:r>
              <a:rPr lang="en-US" sz="1600" dirty="0" err="1" smtClean="0"/>
              <a:t>caranya</a:t>
            </a:r>
            <a:r>
              <a:rPr lang="en-US" sz="1600" dirty="0" smtClean="0"/>
              <a:t> </a:t>
            </a:r>
            <a:r>
              <a:rPr lang="en-US" sz="1600" dirty="0" err="1" smtClean="0"/>
              <a:t>cukup</a:t>
            </a:r>
            <a:r>
              <a:rPr lang="en-US" sz="1600" dirty="0" smtClean="0"/>
              <a:t> </a:t>
            </a:r>
            <a:r>
              <a:rPr lang="en-US" sz="1600" dirty="0" err="1" smtClean="0"/>
              <a:t>mudah</a:t>
            </a:r>
            <a:r>
              <a:rPr lang="en-US" sz="1600" dirty="0" smtClean="0"/>
              <a:t>. </a:t>
            </a:r>
            <a:r>
              <a:rPr lang="en-US" sz="1600" dirty="0" err="1" smtClean="0"/>
              <a:t>Pertama</a:t>
            </a:r>
            <a:r>
              <a:rPr lang="en-US" sz="1600" dirty="0" smtClean="0"/>
              <a:t>, kalian </a:t>
            </a:r>
            <a:r>
              <a:rPr lang="en-US" sz="1600" dirty="0" err="1" smtClean="0"/>
              <a:t>tinggal</a:t>
            </a:r>
            <a:r>
              <a:rPr lang="en-US" sz="1600" dirty="0" smtClean="0"/>
              <a:t> </a:t>
            </a:r>
            <a:r>
              <a:rPr lang="en-US" sz="1600" dirty="0" err="1" smtClean="0"/>
              <a:t>ganti</a:t>
            </a:r>
            <a:r>
              <a:rPr lang="en-US" sz="1600" dirty="0" smtClean="0"/>
              <a:t> method </a:t>
            </a:r>
            <a:r>
              <a:rPr lang="en-US" sz="1600" i="1" dirty="0" smtClean="0"/>
              <a:t>get() </a:t>
            </a:r>
            <a:r>
              <a:rPr lang="en-US" sz="1600" i="1" dirty="0" err="1" smtClean="0"/>
              <a:t>pada</a:t>
            </a:r>
            <a:r>
              <a:rPr lang="en-US" sz="1600" dirty="0" smtClean="0"/>
              <a:t> data post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</a:t>
            </a:r>
            <a:r>
              <a:rPr lang="en-US" sz="1600" i="1" dirty="0" smtClean="0"/>
              <a:t>paginate($</a:t>
            </a:r>
            <a:r>
              <a:rPr lang="en-US" sz="1600" i="1" dirty="0" err="1" smtClean="0"/>
              <a:t>jumlahDataPerHalaman</a:t>
            </a:r>
            <a:r>
              <a:rPr lang="en-US" sz="1600" i="1" dirty="0" smtClean="0"/>
              <a:t>). </a:t>
            </a:r>
            <a:r>
              <a:rPr lang="en-US" sz="1600" dirty="0" err="1" smtClean="0"/>
              <a:t>Disini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coba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3 data post per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.</a:t>
            </a:r>
            <a:endParaRPr lang="en-US" sz="16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80" y="2828164"/>
            <a:ext cx="6201640" cy="943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1180" y="2520387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PostController.php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Pagination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0315" y="1258518"/>
            <a:ext cx="6809700" cy="780501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Lalu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menambahkan</a:t>
            </a:r>
            <a:r>
              <a:rPr lang="en-US" sz="1600" dirty="0" smtClean="0"/>
              <a:t> link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pindah</a:t>
            </a:r>
            <a:r>
              <a:rPr lang="en-US" sz="1600" dirty="0"/>
              <a:t> </a:t>
            </a:r>
            <a:r>
              <a:rPr lang="en-US" sz="1600" dirty="0" err="1" smtClean="0"/>
              <a:t>ke</a:t>
            </a:r>
            <a:r>
              <a:rPr lang="en-US" sz="1600" dirty="0" smtClean="0"/>
              <a:t> page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data </a:t>
            </a:r>
            <a:r>
              <a:rPr lang="en-US" sz="1600" dirty="0" err="1" smtClean="0"/>
              <a:t>sebelumnya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page data </a:t>
            </a:r>
            <a:r>
              <a:rPr lang="en-US" sz="1600" dirty="0" err="1" smtClean="0"/>
              <a:t>berikutnya</a:t>
            </a:r>
            <a:r>
              <a:rPr lang="en-US" sz="1600" dirty="0" smtClean="0"/>
              <a:t> di </a:t>
            </a:r>
            <a:r>
              <a:rPr lang="en-US" sz="1600" i="1" dirty="0" err="1" smtClean="0"/>
              <a:t>posts.blade.php</a:t>
            </a:r>
            <a:endParaRPr lang="en-US" sz="1600" i="1" dirty="0"/>
          </a:p>
          <a:p>
            <a:pPr marL="76200" indent="0">
              <a:buNone/>
            </a:pPr>
            <a:endParaRPr lang="en-US" sz="1600" i="1" u="sng" dirty="0" smtClean="0"/>
          </a:p>
          <a:p>
            <a:pPr marL="76200" indent="0">
              <a:buNone/>
            </a:pPr>
            <a:r>
              <a:rPr lang="en-US" sz="1600" dirty="0"/>
              <a:t>Kita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taruh</a:t>
            </a:r>
            <a:r>
              <a:rPr lang="en-US" sz="1600" dirty="0"/>
              <a:t> link pagination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bagian</a:t>
            </a:r>
            <a:r>
              <a:rPr lang="en-US" sz="1600" dirty="0"/>
              <a:t> </a:t>
            </a:r>
            <a:r>
              <a:rPr lang="en-US" sz="1600" dirty="0" err="1"/>
              <a:t>bawah</a:t>
            </a:r>
            <a:r>
              <a:rPr lang="en-US" sz="1600" dirty="0"/>
              <a:t> </a:t>
            </a:r>
            <a:r>
              <a:rPr lang="en-US" sz="1600" dirty="0" err="1"/>
              <a:t>halaman</a:t>
            </a:r>
            <a:r>
              <a:rPr lang="en-US" sz="1600" dirty="0"/>
              <a:t>.</a:t>
            </a:r>
          </a:p>
          <a:p>
            <a:pPr marL="76200" indent="0">
              <a:buNone/>
            </a:pPr>
            <a:endParaRPr lang="en-US" sz="1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97" y="2871681"/>
            <a:ext cx="4429743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Pagination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5106" y="1472335"/>
            <a:ext cx="3342877" cy="3493612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menambahkan</a:t>
            </a:r>
            <a:r>
              <a:rPr lang="en-US" sz="1600" dirty="0" smtClean="0"/>
              <a:t> </a:t>
            </a:r>
            <a:r>
              <a:rPr lang="en-US" sz="1600" dirty="0" err="1" smtClean="0"/>
              <a:t>kode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mengatur</a:t>
            </a:r>
            <a:r>
              <a:rPr lang="en-US" sz="1600" dirty="0" smtClean="0"/>
              <a:t> styling </a:t>
            </a:r>
            <a:r>
              <a:rPr lang="en-US" sz="1600" dirty="0" err="1" smtClean="0"/>
              <a:t>paginator</a:t>
            </a:r>
            <a:r>
              <a:rPr lang="en-US" sz="1600" dirty="0" smtClean="0"/>
              <a:t> di </a:t>
            </a:r>
            <a:r>
              <a:rPr lang="en-US" sz="1600" dirty="0" err="1" smtClean="0"/>
              <a:t>dalam</a:t>
            </a:r>
            <a:r>
              <a:rPr lang="en-US" sz="1600" dirty="0" smtClean="0"/>
              <a:t> file </a:t>
            </a:r>
            <a:r>
              <a:rPr lang="en-US" sz="1600" i="1" dirty="0" err="1" smtClean="0"/>
              <a:t>AppServiceProvider.php</a:t>
            </a:r>
            <a:endParaRPr lang="en-US" sz="1600" i="1" dirty="0" smtClean="0"/>
          </a:p>
          <a:p>
            <a:pPr marL="76200" indent="0">
              <a:buNone/>
            </a:pPr>
            <a:endParaRPr lang="en-US" sz="1600" i="1" u="sng" dirty="0"/>
          </a:p>
          <a:p>
            <a:pPr marL="76200" indent="0">
              <a:buNone/>
            </a:pPr>
            <a:r>
              <a:rPr lang="en-US" sz="1600" dirty="0" err="1" smtClean="0"/>
              <a:t>Tambahkan</a:t>
            </a:r>
            <a:r>
              <a:rPr lang="en-US" sz="1600" dirty="0" smtClean="0"/>
              <a:t> </a:t>
            </a:r>
            <a:r>
              <a:rPr lang="en-US" sz="1600" dirty="0" err="1" smtClean="0"/>
              <a:t>kode</a:t>
            </a:r>
            <a:r>
              <a:rPr lang="en-US" sz="1600" dirty="0" smtClean="0"/>
              <a:t> </a:t>
            </a:r>
            <a:r>
              <a:rPr lang="en-US" sz="1600" i="1" dirty="0" err="1" smtClean="0"/>
              <a:t>Paginator</a:t>
            </a:r>
            <a:r>
              <a:rPr lang="en-US" sz="1600" i="1" dirty="0" smtClean="0"/>
              <a:t>::</a:t>
            </a:r>
            <a:r>
              <a:rPr lang="en-US" sz="1600" i="1" dirty="0" err="1" smtClean="0"/>
              <a:t>useBootstrap</a:t>
            </a:r>
            <a:r>
              <a:rPr lang="en-US" sz="1600" i="1" dirty="0" smtClean="0"/>
              <a:t>();</a:t>
            </a:r>
          </a:p>
          <a:p>
            <a:pPr marL="76200" indent="0">
              <a:buNone/>
            </a:pPr>
            <a:r>
              <a:rPr lang="en-US" sz="1600" dirty="0" err="1" smtClean="0"/>
              <a:t>Pada</a:t>
            </a:r>
            <a:r>
              <a:rPr lang="en-US" sz="1600" dirty="0" smtClean="0"/>
              <a:t> function boot()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192" y="853620"/>
            <a:ext cx="2912570" cy="41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2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Pagination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7867" y="1365804"/>
            <a:ext cx="7435313" cy="418609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smtClean="0"/>
              <a:t>Link Pagination </a:t>
            </a:r>
            <a:r>
              <a:rPr lang="en-US" sz="1600" dirty="0" err="1" smtClean="0"/>
              <a:t>muncul</a:t>
            </a:r>
            <a:r>
              <a:rPr lang="en-US" sz="1600" dirty="0" smtClean="0"/>
              <a:t> di </a:t>
            </a:r>
            <a:r>
              <a:rPr lang="en-US" sz="1600" dirty="0" err="1" smtClean="0"/>
              <a:t>bagian</a:t>
            </a:r>
            <a:r>
              <a:rPr lang="en-US" sz="1600" dirty="0" smtClean="0"/>
              <a:t> </a:t>
            </a:r>
            <a:r>
              <a:rPr lang="en-US" sz="1600" dirty="0" err="1" smtClean="0"/>
              <a:t>bawah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posts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86" y="2015233"/>
            <a:ext cx="4548169" cy="297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8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View login &amp; Registration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17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819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9394" y="1374681"/>
            <a:ext cx="7435313" cy="3374872"/>
          </a:xfrm>
        </p:spPr>
        <p:txBody>
          <a:bodyPr/>
          <a:lstStyle/>
          <a:p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mempercepat</a:t>
            </a:r>
            <a:r>
              <a:rPr lang="en-US" sz="1600" dirty="0" smtClean="0"/>
              <a:t>,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download template examples bootstrap </a:t>
            </a:r>
            <a:r>
              <a:rPr lang="en-US" sz="1600" u="sng" dirty="0" smtClean="0">
                <a:hlinkClick r:id="rId3"/>
              </a:rPr>
              <a:t>https</a:t>
            </a:r>
            <a:r>
              <a:rPr lang="en-US" sz="1600" u="sng" dirty="0">
                <a:hlinkClick r:id="rId3"/>
              </a:rPr>
              <a:t>://getbootstrap.com/docs/5.2/examples</a:t>
            </a:r>
            <a:r>
              <a:rPr lang="en-US" sz="1600" u="sng" dirty="0" smtClean="0">
                <a:hlinkClick r:id="rId3"/>
              </a:rPr>
              <a:t>/</a:t>
            </a:r>
            <a:endParaRPr lang="en-US" sz="1600" u="sng" dirty="0" smtClean="0"/>
          </a:p>
          <a:p>
            <a:endParaRPr lang="en-US" sz="1600" u="sng" dirty="0" smtClean="0"/>
          </a:p>
          <a:p>
            <a:r>
              <a:rPr lang="en-US" sz="1600" dirty="0" err="1" smtClean="0"/>
              <a:t>Lalu</a:t>
            </a:r>
            <a:r>
              <a:rPr lang="en-US" sz="1600" dirty="0" smtClean="0"/>
              <a:t> extract </a:t>
            </a:r>
            <a:r>
              <a:rPr lang="en-US" sz="1600" dirty="0" err="1" smtClean="0"/>
              <a:t>foldernya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39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059" y="1291786"/>
            <a:ext cx="7435313" cy="744086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buka</a:t>
            </a:r>
            <a:r>
              <a:rPr lang="en-US" sz="1600" dirty="0" smtClean="0"/>
              <a:t> file </a:t>
            </a:r>
            <a:r>
              <a:rPr lang="en-US" sz="1600" i="1" dirty="0" err="1" smtClean="0"/>
              <a:t>navbar.blade.php</a:t>
            </a:r>
            <a:r>
              <a:rPr lang="en-US" sz="1600" i="1" dirty="0" smtClean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link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mengakses</a:t>
            </a:r>
            <a:r>
              <a:rPr lang="en-US" sz="1600" dirty="0" smtClean="0"/>
              <a:t> view login.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9" y="2355523"/>
            <a:ext cx="4858428" cy="8764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5059" y="2035872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Partials/</a:t>
            </a:r>
            <a:r>
              <a:rPr lang="en-US" dirty="0" err="1" smtClean="0"/>
              <a:t>navbar.blade.php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65059" y="3303439"/>
            <a:ext cx="7435313" cy="47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Font typeface="Quattrocento Sans"/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route yang </a:t>
            </a:r>
            <a:r>
              <a:rPr lang="en-US" sz="1600" dirty="0" err="1" smtClean="0"/>
              <a:t>memanggil</a:t>
            </a:r>
            <a:r>
              <a:rPr lang="en-US" sz="1600" dirty="0" smtClean="0"/>
              <a:t> controller login.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59" y="3776333"/>
            <a:ext cx="4658375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221" y="1602504"/>
            <a:ext cx="7435313" cy="744086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 controller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nama</a:t>
            </a:r>
            <a:r>
              <a:rPr lang="en-US" sz="1600" dirty="0" smtClean="0"/>
              <a:t> </a:t>
            </a:r>
            <a:r>
              <a:rPr lang="en-US" sz="1600" dirty="0" err="1" smtClean="0"/>
              <a:t>LoginController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5" y="2500736"/>
            <a:ext cx="5620534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343" y="1433829"/>
            <a:ext cx="7435313" cy="744086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itu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function yang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</a:p>
          <a:p>
            <a:pPr marL="76200" indent="0" algn="ctr">
              <a:buNone/>
            </a:pPr>
            <a:r>
              <a:rPr lang="en-US" sz="1800" dirty="0" err="1" smtClean="0"/>
              <a:t>halaman</a:t>
            </a:r>
            <a:r>
              <a:rPr lang="en-US" sz="1800" dirty="0" smtClean="0"/>
              <a:t>/view login.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44" y="2274544"/>
            <a:ext cx="438211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View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77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343" y="1433829"/>
            <a:ext cx="7435313" cy="744086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 err="1" smtClean="0"/>
              <a:t>Buat</a:t>
            </a:r>
            <a:r>
              <a:rPr lang="en-US" sz="1800" dirty="0" smtClean="0"/>
              <a:t> folder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login yang </a:t>
            </a:r>
            <a:r>
              <a:rPr lang="en-US" sz="1800" dirty="0" err="1" smtClean="0"/>
              <a:t>berisikan</a:t>
            </a:r>
            <a:r>
              <a:rPr lang="en-US" sz="1800" dirty="0" smtClean="0"/>
              <a:t> file </a:t>
            </a:r>
            <a:r>
              <a:rPr lang="en-US" sz="1800" dirty="0" err="1" smtClean="0"/>
              <a:t>index.blade.php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folder </a:t>
            </a:r>
            <a:r>
              <a:rPr lang="en-US" sz="1800" i="1" dirty="0" smtClean="0"/>
              <a:t>resources/view.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37" y="2340095"/>
            <a:ext cx="3145640" cy="11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343" y="1433829"/>
            <a:ext cx="7435313" cy="744086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Buka</a:t>
            </a:r>
            <a:r>
              <a:rPr lang="en-US" sz="1600" dirty="0" smtClean="0"/>
              <a:t> folder example bootstrap yang </a:t>
            </a:r>
            <a:r>
              <a:rPr lang="en-US" sz="1600" dirty="0" err="1" smtClean="0"/>
              <a:t>telah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download, </a:t>
            </a:r>
            <a:r>
              <a:rPr lang="en-US" sz="1600" dirty="0" err="1" smtClean="0"/>
              <a:t>lalu</a:t>
            </a:r>
            <a:r>
              <a:rPr lang="en-US" sz="1600" dirty="0" smtClean="0"/>
              <a:t> </a:t>
            </a:r>
            <a:r>
              <a:rPr lang="en-US" sz="1600" dirty="0" err="1" smtClean="0"/>
              <a:t>cari</a:t>
            </a:r>
            <a:r>
              <a:rPr lang="en-US" sz="1600" dirty="0" smtClean="0"/>
              <a:t> folder sign-in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buka</a:t>
            </a:r>
            <a:r>
              <a:rPr lang="en-US" sz="1600" dirty="0" smtClean="0"/>
              <a:t> file </a:t>
            </a:r>
            <a:r>
              <a:rPr lang="en-US" sz="1600" i="1" dirty="0" smtClean="0"/>
              <a:t>index.html </a:t>
            </a:r>
            <a:r>
              <a:rPr lang="en-US" sz="1600" dirty="0" err="1" smtClean="0"/>
              <a:t>lalu</a:t>
            </a:r>
            <a:r>
              <a:rPr lang="en-US" sz="1600" dirty="0" smtClean="0"/>
              <a:t> copy </a:t>
            </a:r>
            <a:r>
              <a:rPr lang="en-US" sz="1600" dirty="0" err="1" smtClean="0"/>
              <a:t>bagian</a:t>
            </a:r>
            <a:r>
              <a:rPr lang="en-US" sz="1600" dirty="0" smtClean="0"/>
              <a:t> tag </a:t>
            </a:r>
            <a:r>
              <a:rPr lang="en-US" sz="1600" i="1" dirty="0" smtClean="0"/>
              <a:t>&lt;main&gt;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file </a:t>
            </a:r>
            <a:r>
              <a:rPr lang="en-US" sz="1600" i="1" dirty="0" smtClean="0"/>
              <a:t>login/</a:t>
            </a:r>
            <a:r>
              <a:rPr lang="en-US" sz="1600" i="1" dirty="0" err="1" smtClean="0"/>
              <a:t>index.blade.php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.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8" y="2433847"/>
            <a:ext cx="5869613" cy="25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0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4343" y="1433829"/>
            <a:ext cx="7435313" cy="744086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Setelah</a:t>
            </a:r>
            <a:r>
              <a:rPr lang="en-US" sz="1600" dirty="0" smtClean="0"/>
              <a:t> </a:t>
            </a:r>
            <a:r>
              <a:rPr lang="en-US" sz="1600" dirty="0" err="1" smtClean="0"/>
              <a:t>itu</a:t>
            </a:r>
            <a:r>
              <a:rPr lang="en-US" sz="1600" dirty="0" smtClean="0"/>
              <a:t>, </a:t>
            </a:r>
            <a:r>
              <a:rPr lang="en-US" sz="1600" dirty="0" err="1" smtClean="0"/>
              <a:t>buat</a:t>
            </a:r>
            <a:r>
              <a:rPr lang="en-US" sz="1600" dirty="0" smtClean="0"/>
              <a:t> folder </a:t>
            </a:r>
            <a:r>
              <a:rPr lang="en-US" sz="1600" dirty="0" err="1" smtClean="0"/>
              <a:t>bernama</a:t>
            </a:r>
            <a:r>
              <a:rPr lang="en-US" sz="1600" dirty="0" smtClean="0"/>
              <a:t> </a:t>
            </a:r>
            <a:r>
              <a:rPr lang="en-US" sz="1600" i="1" dirty="0" err="1" smtClean="0"/>
              <a:t>css</a:t>
            </a:r>
            <a:r>
              <a:rPr lang="en-US" sz="1600" i="1" dirty="0" smtClean="0"/>
              <a:t> </a:t>
            </a:r>
            <a:r>
              <a:rPr lang="en-US" sz="1600" dirty="0" smtClean="0"/>
              <a:t>di </a:t>
            </a:r>
            <a:r>
              <a:rPr lang="en-US" sz="1600" dirty="0" err="1" smtClean="0"/>
              <a:t>dalam</a:t>
            </a:r>
            <a:r>
              <a:rPr lang="en-US" sz="1600" dirty="0" smtClean="0"/>
              <a:t> folder public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file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nama</a:t>
            </a:r>
            <a:r>
              <a:rPr lang="en-US" sz="1600" dirty="0" smtClean="0"/>
              <a:t> </a:t>
            </a:r>
            <a:r>
              <a:rPr lang="en-US" sz="1600" i="1" dirty="0" smtClean="0"/>
              <a:t>style.css</a:t>
            </a:r>
          </a:p>
          <a:p>
            <a:pPr marL="76200" indent="0">
              <a:buNone/>
            </a:pPr>
            <a:endParaRPr lang="en-US" sz="1600" dirty="0" smtClean="0"/>
          </a:p>
          <a:p>
            <a:pPr marL="76200" indent="0">
              <a:buNone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buka</a:t>
            </a:r>
            <a:r>
              <a:rPr lang="en-US" sz="1600" dirty="0" smtClean="0"/>
              <a:t> file </a:t>
            </a:r>
            <a:r>
              <a:rPr lang="en-US" sz="1600" i="1" dirty="0" smtClean="0"/>
              <a:t>signin.css </a:t>
            </a:r>
            <a:r>
              <a:rPr lang="en-US" sz="1600" dirty="0" err="1" smtClean="0"/>
              <a:t>dari</a:t>
            </a:r>
            <a:r>
              <a:rPr lang="en-US" sz="1600" dirty="0" smtClean="0"/>
              <a:t> folder sign-in example bootstrap, </a:t>
            </a:r>
            <a:r>
              <a:rPr lang="en-US" sz="1600" dirty="0" err="1" smtClean="0"/>
              <a:t>dan</a:t>
            </a:r>
            <a:r>
              <a:rPr lang="en-US" sz="1600" dirty="0" smtClean="0"/>
              <a:t> copy </a:t>
            </a:r>
            <a:r>
              <a:rPr lang="en-US" sz="1600" dirty="0" err="1" smtClean="0"/>
              <a:t>kan</a:t>
            </a:r>
            <a:r>
              <a:rPr lang="en-US" sz="1600" dirty="0" smtClean="0"/>
              <a:t> </a:t>
            </a:r>
            <a:r>
              <a:rPr lang="en-US" sz="1600" dirty="0" err="1" smtClean="0"/>
              <a:t>semua</a:t>
            </a:r>
            <a:r>
              <a:rPr lang="en-US" sz="1600" dirty="0" smtClean="0"/>
              <a:t> style </a:t>
            </a:r>
            <a:r>
              <a:rPr lang="en-US" sz="1600" dirty="0" err="1" smtClean="0"/>
              <a:t>nya</a:t>
            </a:r>
            <a:r>
              <a:rPr lang="en-US" sz="1600" dirty="0" smtClean="0"/>
              <a:t> </a:t>
            </a:r>
            <a:r>
              <a:rPr lang="en-US" sz="1600" dirty="0" err="1" smtClean="0"/>
              <a:t>kecuali</a:t>
            </a:r>
            <a:r>
              <a:rPr lang="en-US" sz="1600" dirty="0" smtClean="0"/>
              <a:t> styling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i="1" dirty="0" smtClean="0"/>
              <a:t>html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i="1" dirty="0" smtClean="0"/>
              <a:t>body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file </a:t>
            </a:r>
            <a:r>
              <a:rPr lang="en-US" sz="1600" i="1" dirty="0" smtClean="0"/>
              <a:t>style.css </a:t>
            </a:r>
            <a:r>
              <a:rPr lang="en-US" sz="1600" dirty="0" smtClean="0"/>
              <a:t>yang </a:t>
            </a:r>
            <a:r>
              <a:rPr lang="en-US" sz="1600" dirty="0" err="1" smtClean="0"/>
              <a:t>baru</a:t>
            </a:r>
            <a:r>
              <a:rPr lang="en-US" sz="1600" dirty="0" smtClean="0"/>
              <a:t> </a:t>
            </a:r>
            <a:r>
              <a:rPr lang="en-US" sz="1600" dirty="0" err="1" smtClean="0"/>
              <a:t>saja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0283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Login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794" y="1259338"/>
            <a:ext cx="2314985" cy="448149"/>
          </a:xfrm>
        </p:spPr>
        <p:txBody>
          <a:bodyPr/>
          <a:lstStyle/>
          <a:p>
            <a:pPr marL="76200" indent="0">
              <a:buNone/>
            </a:pPr>
            <a:r>
              <a:rPr lang="en-US" sz="1600" i="1" dirty="0" smtClean="0"/>
              <a:t>Public/</a:t>
            </a:r>
            <a:r>
              <a:rPr lang="en-US" sz="1600" i="1" dirty="0" err="1" smtClean="0"/>
              <a:t>css</a:t>
            </a:r>
            <a:r>
              <a:rPr lang="en-US" sz="1600" i="1" dirty="0" smtClean="0"/>
              <a:t>/Style.css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794" y="1707487"/>
            <a:ext cx="2814051" cy="3035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3" y="3591078"/>
            <a:ext cx="4558769" cy="64884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57113" y="2846992"/>
            <a:ext cx="4558769" cy="74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Font typeface="Quattrocento Sans"/>
              <a:buNone/>
            </a:pPr>
            <a:r>
              <a:rPr lang="en-US" sz="1600" dirty="0" err="1" smtClean="0"/>
              <a:t>Tambahkan</a:t>
            </a:r>
            <a:r>
              <a:rPr lang="en-US" sz="1600" dirty="0" smtClean="0"/>
              <a:t> link </a:t>
            </a:r>
            <a:r>
              <a:rPr lang="en-US" sz="1600" dirty="0" err="1" smtClean="0"/>
              <a:t>ke</a:t>
            </a:r>
            <a:r>
              <a:rPr lang="en-US" sz="1600" dirty="0" smtClean="0"/>
              <a:t> style.css yang </a:t>
            </a:r>
            <a:r>
              <a:rPr lang="en-US" sz="1600" dirty="0" err="1" smtClean="0"/>
              <a:t>baru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file </a:t>
            </a:r>
            <a:r>
              <a:rPr lang="en-US" sz="1600" i="1" dirty="0" smtClean="0"/>
              <a:t>layouts/</a:t>
            </a:r>
            <a:r>
              <a:rPr lang="en-US" sz="1600" i="1" dirty="0" err="1" smtClean="0"/>
              <a:t>main.blade.php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0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View Login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266"/>
            <a:ext cx="9144000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Register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register,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cukup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hal</a:t>
            </a:r>
            <a:r>
              <a:rPr lang="en-US" sz="1800" dirty="0" smtClean="0"/>
              <a:t> yang </a:t>
            </a:r>
            <a:r>
              <a:rPr lang="en-US" sz="1800" dirty="0" err="1" smtClean="0"/>
              <a:t>sama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saat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login.</a:t>
            </a:r>
          </a:p>
          <a:p>
            <a:r>
              <a:rPr lang="en-US" sz="1800" dirty="0" err="1" smtClean="0"/>
              <a:t>Buat</a:t>
            </a:r>
            <a:r>
              <a:rPr lang="en-US" sz="1800" dirty="0" smtClean="0"/>
              <a:t> folder </a:t>
            </a:r>
            <a:r>
              <a:rPr lang="en-US" sz="1800" i="1" dirty="0" smtClean="0"/>
              <a:t>register/</a:t>
            </a:r>
            <a:r>
              <a:rPr lang="en-US" sz="1800" i="1" dirty="0" err="1" smtClean="0"/>
              <a:t>index.blade.php</a:t>
            </a:r>
            <a:r>
              <a:rPr lang="en-US" sz="1800" i="1" dirty="0" smtClean="0"/>
              <a:t> </a:t>
            </a:r>
            <a:r>
              <a:rPr lang="en-US" sz="1800" dirty="0" smtClean="0"/>
              <a:t>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folder public, </a:t>
            </a:r>
            <a:r>
              <a:rPr lang="en-US" sz="1800" dirty="0" err="1" smtClean="0"/>
              <a:t>lalu</a:t>
            </a:r>
            <a:r>
              <a:rPr lang="en-US" sz="1800" dirty="0" smtClean="0"/>
              <a:t> copy </a:t>
            </a:r>
            <a:r>
              <a:rPr lang="en-US" sz="1800" dirty="0" err="1" smtClean="0"/>
              <a:t>isi</a:t>
            </a:r>
            <a:r>
              <a:rPr lang="en-US" sz="1800" dirty="0" smtClean="0"/>
              <a:t> file </a:t>
            </a:r>
            <a:r>
              <a:rPr lang="en-US" sz="1800" i="1" dirty="0" smtClean="0"/>
              <a:t>login/</a:t>
            </a:r>
            <a:r>
              <a:rPr lang="en-US" sz="1800" i="1" dirty="0" err="1" smtClean="0"/>
              <a:t>index.blade.php</a:t>
            </a:r>
            <a:r>
              <a:rPr lang="en-US" sz="1800" i="1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register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ubah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</a:t>
            </a:r>
            <a:r>
              <a:rPr lang="en-US" sz="1800" dirty="0" err="1" smtClean="0"/>
              <a:t>tulisan</a:t>
            </a:r>
            <a:r>
              <a:rPr lang="en-US" sz="1800" dirty="0" smtClean="0"/>
              <a:t> sign-in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register.</a:t>
            </a:r>
          </a:p>
          <a:p>
            <a:r>
              <a:rPr lang="en-US" sz="1800" dirty="0" err="1" smtClean="0"/>
              <a:t>Buat</a:t>
            </a:r>
            <a:r>
              <a:rPr lang="en-US" sz="1800" dirty="0" smtClean="0"/>
              <a:t> controller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</a:t>
            </a:r>
            <a:r>
              <a:rPr lang="en-US" sz="1800" i="1" dirty="0" err="1" smtClean="0"/>
              <a:t>RegisterController</a:t>
            </a:r>
            <a:endParaRPr lang="en-US" sz="1800" dirty="0" smtClean="0"/>
          </a:p>
          <a:p>
            <a:r>
              <a:rPr lang="en-US" sz="1800" dirty="0" err="1" smtClean="0"/>
              <a:t>Buat</a:t>
            </a:r>
            <a:r>
              <a:rPr lang="en-US" sz="1800" dirty="0" smtClean="0"/>
              <a:t> route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</a:t>
            </a:r>
            <a:r>
              <a:rPr lang="en-US" sz="1800" i="1" dirty="0" smtClean="0"/>
              <a:t>/register </a:t>
            </a:r>
            <a:r>
              <a:rPr lang="en-US" sz="1800" dirty="0" smtClean="0"/>
              <a:t>yang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i="1" dirty="0" err="1" smtClean="0"/>
              <a:t>RegisterController</a:t>
            </a:r>
            <a:r>
              <a:rPr lang="en-US" sz="1800" i="1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index yang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view register.</a:t>
            </a:r>
          </a:p>
        </p:txBody>
      </p:sp>
    </p:spTree>
    <p:extLst>
      <p:ext uri="{BB962C8B-B14F-4D97-AF65-F5344CB8AC3E}">
        <p14:creationId xmlns:p14="http://schemas.microsoft.com/office/powerpoint/2010/main" val="393729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Register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02145" y="1248264"/>
            <a:ext cx="6809700" cy="488272"/>
          </a:xfrm>
        </p:spPr>
        <p:txBody>
          <a:bodyPr/>
          <a:lstStyle/>
          <a:p>
            <a:pPr marL="76200" indent="0">
              <a:buNone/>
            </a:pPr>
            <a:r>
              <a:rPr lang="en-US" sz="1600" i="1" dirty="0" smtClean="0"/>
              <a:t>Register/</a:t>
            </a:r>
            <a:r>
              <a:rPr lang="en-US" sz="1600" i="1" dirty="0" err="1" smtClean="0"/>
              <a:t>index.blade.php</a:t>
            </a:r>
            <a:endParaRPr lang="en-US" sz="1600" i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41" y="1665515"/>
            <a:ext cx="6759604" cy="340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View Register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93647" y="1610182"/>
            <a:ext cx="6809700" cy="488272"/>
          </a:xfrm>
        </p:spPr>
        <p:txBody>
          <a:bodyPr/>
          <a:lstStyle/>
          <a:p>
            <a:pPr marL="76200" indent="0">
              <a:buNone/>
            </a:pPr>
            <a:r>
              <a:rPr lang="en-US" sz="1600" i="1" dirty="0" smtClean="0"/>
              <a:t>Route </a:t>
            </a:r>
            <a:r>
              <a:rPr lang="en-US" sz="1600" i="1" dirty="0" err="1" smtClean="0"/>
              <a:t>untuk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halaman</a:t>
            </a:r>
            <a:r>
              <a:rPr lang="en-US" sz="1600" i="1" dirty="0" smtClean="0"/>
              <a:t> register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7" y="2098454"/>
            <a:ext cx="5172797" cy="7335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7" y="3485832"/>
            <a:ext cx="6049688" cy="1487354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93647" y="2997560"/>
            <a:ext cx="6809700" cy="48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Font typeface="Quattrocento Sans"/>
              <a:buNone/>
            </a:pPr>
            <a:r>
              <a:rPr lang="en-US" sz="1600" i="1" dirty="0" err="1" smtClean="0"/>
              <a:t>RegisterController.php</a:t>
            </a:r>
            <a:endParaRPr lang="en-U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20161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View Register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122"/>
            <a:ext cx="9144000" cy="260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8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User Registration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18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08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1310229" y="833968"/>
            <a:ext cx="5454556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View</a:t>
            </a:r>
            <a:endParaRPr dirty="0"/>
          </a:p>
        </p:txBody>
      </p:sp>
      <p:sp>
        <p:nvSpPr>
          <p:cNvPr id="299" name="Google Shape;299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Untuk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view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Laravel</a:t>
            </a:r>
            <a:r>
              <a:rPr lang="en-US" sz="2000" dirty="0" smtClean="0"/>
              <a:t>, </a:t>
            </a:r>
            <a:r>
              <a:rPr lang="en-US" sz="2000" dirty="0" err="1" smtClean="0"/>
              <a:t>kita</a:t>
            </a:r>
            <a:r>
              <a:rPr lang="en-US" sz="2000" dirty="0" smtClean="0"/>
              <a:t>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file view di </a:t>
            </a:r>
            <a:r>
              <a:rPr lang="en-US" sz="2000" dirty="0" err="1" smtClean="0"/>
              <a:t>dalam</a:t>
            </a:r>
            <a:r>
              <a:rPr lang="en-US" sz="2000" dirty="0" smtClean="0"/>
              <a:t> folder </a:t>
            </a:r>
            <a:r>
              <a:rPr lang="en-US" sz="2000" i="1" dirty="0" smtClean="0"/>
              <a:t>resources / views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20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00" y="2623552"/>
            <a:ext cx="2853104" cy="161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Registration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93647" y="1610182"/>
            <a:ext cx="6809700" cy="488272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Pertama</a:t>
            </a:r>
            <a:r>
              <a:rPr lang="en-US" sz="1600" dirty="0" smtClean="0"/>
              <a:t>,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mengubah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</a:t>
            </a:r>
            <a:r>
              <a:rPr lang="en-US" sz="1600" i="1" dirty="0" smtClean="0"/>
              <a:t>register/</a:t>
            </a:r>
            <a:r>
              <a:rPr lang="en-US" sz="1600" i="1" dirty="0" err="1" smtClean="0"/>
              <a:t>index.blade.php</a:t>
            </a:r>
            <a:r>
              <a:rPr lang="en-US" sz="1600" i="1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menambahkan</a:t>
            </a:r>
            <a:r>
              <a:rPr lang="en-US" sz="1600" dirty="0" smtClean="0"/>
              <a:t> action </a:t>
            </a:r>
            <a:r>
              <a:rPr lang="en-US" sz="1600" dirty="0" err="1" smtClean="0"/>
              <a:t>dan</a:t>
            </a:r>
            <a:r>
              <a:rPr lang="en-US" sz="1600" dirty="0" smtClean="0"/>
              <a:t> method </a:t>
            </a:r>
            <a:r>
              <a:rPr lang="en-US" sz="1600" dirty="0" err="1" smtClean="0"/>
              <a:t>pada</a:t>
            </a:r>
            <a:r>
              <a:rPr lang="en-US" sz="1600" dirty="0" smtClean="0"/>
              <a:t> form register.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1" y="2334036"/>
            <a:ext cx="4515480" cy="724001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1053631" y="3179869"/>
            <a:ext cx="6809700" cy="48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Font typeface="Quattrocento Sans"/>
              <a:buNone/>
            </a:pPr>
            <a:r>
              <a:rPr lang="en-US" sz="1600" dirty="0" smtClean="0"/>
              <a:t>Isi action form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i="1" dirty="0" smtClean="0"/>
              <a:t>/register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</a:t>
            </a:r>
            <a:r>
              <a:rPr lang="en-US" sz="1600" i="1" dirty="0" smtClean="0"/>
              <a:t>POST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jangan</a:t>
            </a:r>
            <a:r>
              <a:rPr lang="en-US" sz="1600" dirty="0" smtClean="0"/>
              <a:t> </a:t>
            </a:r>
            <a:r>
              <a:rPr lang="en-US" sz="1600" dirty="0" err="1" smtClean="0"/>
              <a:t>lupa</a:t>
            </a:r>
            <a:r>
              <a:rPr lang="en-US" sz="1600" dirty="0" smtClean="0"/>
              <a:t> </a:t>
            </a:r>
            <a:r>
              <a:rPr lang="en-US" sz="1600" dirty="0" err="1" smtClean="0"/>
              <a:t>tambahkan</a:t>
            </a:r>
            <a:r>
              <a:rPr lang="en-US" sz="1600" dirty="0" smtClean="0"/>
              <a:t> </a:t>
            </a:r>
            <a:r>
              <a:rPr lang="en-US" sz="1600" i="1" dirty="0" smtClean="0"/>
              <a:t>@</a:t>
            </a:r>
            <a:r>
              <a:rPr lang="en-US" sz="1600" i="1" dirty="0" err="1" smtClean="0"/>
              <a:t>csrf</a:t>
            </a:r>
            <a:r>
              <a:rPr lang="en-US" sz="1600" i="1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form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mem-validasi</a:t>
            </a:r>
            <a:r>
              <a:rPr lang="en-US" sz="1600" dirty="0" smtClean="0"/>
              <a:t> </a:t>
            </a:r>
            <a:r>
              <a:rPr lang="en-US" sz="1600" dirty="0" err="1" smtClean="0"/>
              <a:t>bahwa</a:t>
            </a:r>
            <a:r>
              <a:rPr lang="en-US" sz="1600" dirty="0" smtClean="0"/>
              <a:t> data yang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kirimkan</a:t>
            </a:r>
            <a:r>
              <a:rPr lang="en-US" sz="1600" dirty="0" smtClean="0"/>
              <a:t>, </a:t>
            </a:r>
            <a:r>
              <a:rPr lang="en-US" sz="1600" dirty="0" err="1" smtClean="0"/>
              <a:t>berasal</a:t>
            </a:r>
            <a:r>
              <a:rPr lang="en-US" sz="1600" dirty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url</a:t>
            </a:r>
            <a:r>
              <a:rPr lang="en-US" sz="1600" dirty="0" smtClean="0"/>
              <a:t> origin yang </a:t>
            </a:r>
            <a:r>
              <a:rPr lang="en-US" sz="1600" dirty="0" err="1" smtClean="0"/>
              <a:t>sama</a:t>
            </a:r>
            <a:r>
              <a:rPr lang="en-US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596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Registration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93647" y="1610182"/>
            <a:ext cx="6809700" cy="488272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route </a:t>
            </a:r>
            <a:r>
              <a:rPr lang="en-US" sz="1600" i="1" dirty="0" smtClean="0"/>
              <a:t>/register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post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arahkan</a:t>
            </a:r>
            <a:r>
              <a:rPr lang="en-US" sz="1600" dirty="0" smtClean="0"/>
              <a:t> </a:t>
            </a:r>
            <a:r>
              <a:rPr lang="en-US" sz="1600" dirty="0" err="1" smtClean="0"/>
              <a:t>ke</a:t>
            </a:r>
            <a:r>
              <a:rPr lang="en-US" sz="1600" dirty="0" smtClean="0"/>
              <a:t> </a:t>
            </a:r>
            <a:r>
              <a:rPr lang="en-US" sz="1600" dirty="0" err="1" smtClean="0"/>
              <a:t>RegisterController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store.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38" y="2684704"/>
            <a:ext cx="6354062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Registration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93647" y="1334974"/>
            <a:ext cx="6809700" cy="973220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function store di </a:t>
            </a:r>
            <a:r>
              <a:rPr lang="en-US" sz="1600" dirty="0" err="1" smtClean="0"/>
              <a:t>RegisterController</a:t>
            </a:r>
            <a:r>
              <a:rPr lang="en-US" sz="1600" dirty="0" smtClean="0"/>
              <a:t>.</a:t>
            </a:r>
          </a:p>
          <a:p>
            <a:pPr marL="76200" indent="0">
              <a:buNone/>
            </a:pPr>
            <a:r>
              <a:rPr lang="en-US" sz="1600" dirty="0" err="1" smtClean="0"/>
              <a:t>Lakukan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 data request yang </a:t>
            </a:r>
            <a:r>
              <a:rPr lang="en-US" sz="1600" dirty="0" err="1" smtClean="0"/>
              <a:t>masuk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$request-&gt;validate($rules).</a:t>
            </a:r>
          </a:p>
          <a:p>
            <a:pPr marL="76200" indent="0">
              <a:buNone/>
            </a:pPr>
            <a:r>
              <a:rPr lang="en-US" sz="1600" dirty="0" err="1" smtClean="0"/>
              <a:t>Jika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 </a:t>
            </a:r>
            <a:r>
              <a:rPr lang="en-US" sz="1600" dirty="0" err="1" smtClean="0"/>
              <a:t>berhasil</a:t>
            </a:r>
            <a:r>
              <a:rPr lang="en-US" sz="1600" dirty="0" smtClean="0"/>
              <a:t> </a:t>
            </a:r>
            <a:r>
              <a:rPr lang="en-US" sz="1600" dirty="0" err="1" smtClean="0"/>
              <a:t>lolos</a:t>
            </a:r>
            <a:r>
              <a:rPr lang="en-US" sz="1600" dirty="0" smtClean="0"/>
              <a:t>, </a:t>
            </a:r>
            <a:r>
              <a:rPr lang="en-US" sz="1600" dirty="0" err="1" smtClean="0"/>
              <a:t>maka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muncul</a:t>
            </a:r>
            <a:r>
              <a:rPr lang="en-US" sz="1600" dirty="0" smtClean="0"/>
              <a:t> </a:t>
            </a:r>
            <a:r>
              <a:rPr lang="en-US" sz="1600" dirty="0" err="1" smtClean="0"/>
              <a:t>tulisan</a:t>
            </a:r>
            <a:r>
              <a:rPr lang="en-US" sz="1600" dirty="0" smtClean="0"/>
              <a:t> “register </a:t>
            </a:r>
            <a:r>
              <a:rPr lang="en-US" sz="1600" dirty="0" err="1" smtClean="0"/>
              <a:t>berhasil</a:t>
            </a:r>
            <a:r>
              <a:rPr lang="en-US" sz="1600" dirty="0" smtClean="0"/>
              <a:t>” yang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cetak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fungsi</a:t>
            </a:r>
            <a:r>
              <a:rPr lang="en-US" sz="1600" dirty="0" smtClean="0"/>
              <a:t> </a:t>
            </a:r>
            <a:r>
              <a:rPr lang="en-US" sz="1600" dirty="0" err="1" smtClean="0"/>
              <a:t>dd</a:t>
            </a:r>
            <a:r>
              <a:rPr lang="en-US" sz="1600" dirty="0" smtClean="0"/>
              <a:t>().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06" y="3060117"/>
            <a:ext cx="4696480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3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Pesan</a:t>
            </a:r>
            <a:r>
              <a:rPr lang="en-US" dirty="0" smtClean="0"/>
              <a:t> Error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93647" y="1334974"/>
            <a:ext cx="6809700" cy="973220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Jika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ingin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</a:t>
            </a:r>
            <a:r>
              <a:rPr lang="en-US" sz="1600" dirty="0" err="1" smtClean="0"/>
              <a:t>pesan</a:t>
            </a:r>
            <a:r>
              <a:rPr lang="en-US" sz="1600" dirty="0" smtClean="0"/>
              <a:t> error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suatu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,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</a:t>
            </a:r>
            <a:r>
              <a:rPr lang="en-US" sz="1600" i="1" dirty="0" smtClean="0"/>
              <a:t>@error(‘</a:t>
            </a:r>
            <a:r>
              <a:rPr lang="en-US" sz="1600" i="1" dirty="0" err="1" smtClean="0"/>
              <a:t>namaFIeld</a:t>
            </a:r>
            <a:r>
              <a:rPr lang="en-US" sz="1600" i="1" dirty="0" smtClean="0"/>
              <a:t>’)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diakhiri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i="1" dirty="0" smtClean="0"/>
              <a:t>@</a:t>
            </a:r>
            <a:r>
              <a:rPr lang="en-US" sz="1600" i="1" dirty="0" err="1" smtClean="0"/>
              <a:t>enderror</a:t>
            </a:r>
            <a:r>
              <a:rPr lang="en-US" sz="1600" i="1" dirty="0" smtClean="0"/>
              <a:t>.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20" y="2327278"/>
            <a:ext cx="5545811" cy="273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9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Register Error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8035" y="1317217"/>
            <a:ext cx="6809700" cy="97322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Contoh</a:t>
            </a:r>
            <a:r>
              <a:rPr lang="en-US" sz="1600" dirty="0" smtClean="0"/>
              <a:t> </a:t>
            </a:r>
            <a:r>
              <a:rPr lang="en-US" sz="1600" dirty="0" err="1" smtClean="0"/>
              <a:t>ketika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 register error.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2010"/>
            <a:ext cx="9144000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Register Success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8035" y="1405994"/>
            <a:ext cx="6809700" cy="973220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Contoh</a:t>
            </a:r>
            <a:r>
              <a:rPr lang="en-US" sz="1600" dirty="0" smtClean="0"/>
              <a:t> </a:t>
            </a:r>
            <a:r>
              <a:rPr lang="en-US" sz="1600" dirty="0" err="1" smtClean="0"/>
              <a:t>ketika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 register </a:t>
            </a:r>
            <a:r>
              <a:rPr lang="en-US" sz="1600" dirty="0" err="1" smtClean="0"/>
              <a:t>berhasil</a:t>
            </a:r>
            <a:r>
              <a:rPr lang="en-US" sz="16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11" y="2204986"/>
            <a:ext cx="610637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Insert Data User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07884" y="1271553"/>
            <a:ext cx="6809700" cy="576315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memasukan</a:t>
            </a:r>
            <a:r>
              <a:rPr lang="en-US" sz="1800" dirty="0" smtClean="0"/>
              <a:t> data user </a:t>
            </a:r>
            <a:r>
              <a:rPr lang="en-US" sz="1800" dirty="0" err="1" smtClean="0"/>
              <a:t>ke</a:t>
            </a:r>
            <a:r>
              <a:rPr lang="en-US" sz="1800" dirty="0" smtClean="0"/>
              <a:t> database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password user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enkripsi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smtClean="0"/>
              <a:t>facade </a:t>
            </a:r>
            <a:r>
              <a:rPr lang="en-US" sz="1800" i="1" dirty="0" smtClean="0"/>
              <a:t>Hash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berhasil</a:t>
            </a:r>
            <a:r>
              <a:rPr lang="en-US" sz="1800" dirty="0" smtClean="0"/>
              <a:t> register,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redirect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login.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76" y="2472994"/>
            <a:ext cx="3999468" cy="24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Flash Data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4636" y="1440229"/>
            <a:ext cx="6809700" cy="576315"/>
          </a:xfrm>
        </p:spPr>
        <p:txBody>
          <a:bodyPr/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juga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session </a:t>
            </a:r>
            <a:r>
              <a:rPr lang="en-US" sz="1800" dirty="0" err="1" smtClean="0"/>
              <a:t>flashdata</a:t>
            </a:r>
            <a:r>
              <a:rPr lang="en-US" sz="1800" dirty="0" smtClean="0"/>
              <a:t> </a:t>
            </a:r>
            <a:r>
              <a:rPr lang="en-US" sz="1800" dirty="0" err="1" smtClean="0"/>
              <a:t>sebagai</a:t>
            </a:r>
            <a:r>
              <a:rPr lang="en-US" sz="1800" dirty="0" smtClean="0"/>
              <a:t> alert </a:t>
            </a:r>
            <a:r>
              <a:rPr lang="en-US" sz="1800" dirty="0" err="1" smtClean="0"/>
              <a:t>bahwa</a:t>
            </a:r>
            <a:r>
              <a:rPr lang="en-US" sz="1800" dirty="0" smtClean="0"/>
              <a:t> proses register user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berhasil</a:t>
            </a:r>
            <a:r>
              <a:rPr lang="en-US" sz="1800" dirty="0" smtClean="0"/>
              <a:t>.</a:t>
            </a:r>
          </a:p>
          <a:p>
            <a:r>
              <a:rPr lang="en-US" sz="1800" dirty="0" err="1" smtClean="0"/>
              <a:t>Tambahkan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</a:t>
            </a:r>
            <a:r>
              <a:rPr lang="en-US" sz="1800" dirty="0" err="1" smtClean="0"/>
              <a:t>berikut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file </a:t>
            </a:r>
            <a:r>
              <a:rPr lang="en-US" sz="1800" i="1" dirty="0" smtClean="0"/>
              <a:t>login/</a:t>
            </a:r>
            <a:r>
              <a:rPr lang="en-US" sz="1800" i="1" dirty="0" err="1" smtClean="0"/>
              <a:t>index.blade.php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36" y="2767058"/>
            <a:ext cx="708758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Flash Data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4636" y="1440229"/>
            <a:ext cx="6809700" cy="576315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 err="1" smtClean="0"/>
              <a:t>Kirimkan</a:t>
            </a:r>
            <a:r>
              <a:rPr lang="en-US" sz="1800" dirty="0" smtClean="0"/>
              <a:t> session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key </a:t>
            </a:r>
            <a:r>
              <a:rPr lang="en-US" sz="1800" i="1" dirty="0" smtClean="0"/>
              <a:t>success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login.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9" y="2178899"/>
            <a:ext cx="732574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View Flash Data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6487"/>
            <a:ext cx="9144000" cy="26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470026" y="88723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View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6" y="2116934"/>
            <a:ext cx="6382641" cy="2276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5066" y="1748901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Home.blade.php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User Login &amp; Middleware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19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7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5977" y="1378086"/>
            <a:ext cx="6809700" cy="576315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smtClean="0"/>
              <a:t>Kita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mengedit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</a:t>
            </a:r>
            <a:r>
              <a:rPr lang="en-US" sz="1600" i="1" dirty="0" smtClean="0"/>
              <a:t>login/</a:t>
            </a:r>
            <a:r>
              <a:rPr lang="en-US" sz="1600" i="1" dirty="0" err="1" smtClean="0"/>
              <a:t>index.blade.php</a:t>
            </a:r>
            <a:r>
              <a:rPr lang="en-US" sz="1600" i="1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action form </a:t>
            </a:r>
            <a:r>
              <a:rPr lang="en-US" sz="1600" dirty="0" err="1" smtClean="0"/>
              <a:t>menuju</a:t>
            </a:r>
            <a:r>
              <a:rPr lang="en-US" sz="1600" dirty="0" smtClean="0"/>
              <a:t> route </a:t>
            </a:r>
            <a:r>
              <a:rPr lang="en-US" sz="1600" i="1" dirty="0" smtClean="0"/>
              <a:t>/login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</a:t>
            </a:r>
            <a:r>
              <a:rPr lang="en-US" sz="1600" i="1" dirty="0" smtClean="0"/>
              <a:t>POST. </a:t>
            </a:r>
            <a:r>
              <a:rPr lang="en-US" sz="1600" dirty="0" err="1" smtClean="0"/>
              <a:t>Jangan</a:t>
            </a:r>
            <a:r>
              <a:rPr lang="en-US" sz="1600" dirty="0" smtClean="0"/>
              <a:t> </a:t>
            </a:r>
            <a:r>
              <a:rPr lang="en-US" sz="1600" dirty="0" err="1" smtClean="0"/>
              <a:t>lupa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menambahkan</a:t>
            </a:r>
            <a:r>
              <a:rPr lang="en-US" sz="1600" dirty="0" smtClean="0"/>
              <a:t> </a:t>
            </a:r>
            <a:r>
              <a:rPr lang="en-US" sz="1600" i="1" dirty="0" smtClean="0"/>
              <a:t>@</a:t>
            </a:r>
            <a:r>
              <a:rPr lang="en-US" sz="1600" i="1" dirty="0" err="1" smtClean="0"/>
              <a:t>csrf</a:t>
            </a:r>
            <a:r>
              <a:rPr lang="en-US" sz="1600" i="1" dirty="0" smtClean="0"/>
              <a:t> </a:t>
            </a:r>
            <a:r>
              <a:rPr lang="en-US" sz="1600" dirty="0" err="1" smtClean="0"/>
              <a:t>pada</a:t>
            </a:r>
            <a:r>
              <a:rPr lang="en-US" sz="1600" dirty="0" smtClean="0"/>
              <a:t> form login.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2475325"/>
            <a:ext cx="8708994" cy="26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7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56733" y="1428340"/>
            <a:ext cx="6809700" cy="576315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Route yang </a:t>
            </a:r>
            <a:r>
              <a:rPr lang="en-US" sz="1600" dirty="0" err="1" smtClean="0"/>
              <a:t>menangani</a:t>
            </a:r>
            <a:r>
              <a:rPr lang="en-US" sz="1600" dirty="0" smtClean="0"/>
              <a:t> </a:t>
            </a:r>
            <a:r>
              <a:rPr lang="en-US" sz="1600" i="1" dirty="0" smtClean="0"/>
              <a:t>/login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</a:t>
            </a:r>
            <a:r>
              <a:rPr lang="en-US" sz="1600" i="1" dirty="0" smtClean="0"/>
              <a:t>POST.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05" y="1889245"/>
            <a:ext cx="6020640" cy="98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05" y="3295280"/>
            <a:ext cx="6496957" cy="1771897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156733" y="2870457"/>
            <a:ext cx="7516750" cy="57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>
              <a:buFont typeface="Quattrocento Sans"/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function </a:t>
            </a:r>
            <a:r>
              <a:rPr lang="en-US" sz="1600" i="1" dirty="0" smtClean="0"/>
              <a:t>authenticate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lakukan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 form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LoginController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68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5007" y="1525995"/>
            <a:ext cx="6809700" cy="576315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smtClean="0"/>
              <a:t>Kita </a:t>
            </a:r>
            <a:r>
              <a:rPr lang="en-US" sz="1600" dirty="0" err="1" smtClean="0"/>
              <a:t>juga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</a:t>
            </a:r>
            <a:r>
              <a:rPr lang="en-US" sz="1600" dirty="0" err="1" smtClean="0"/>
              <a:t>pesan</a:t>
            </a:r>
            <a:r>
              <a:rPr lang="en-US" sz="1600" dirty="0" smtClean="0"/>
              <a:t> error </a:t>
            </a:r>
            <a:r>
              <a:rPr lang="en-US" sz="1600" dirty="0" err="1" smtClean="0"/>
              <a:t>validasi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i="1" dirty="0" smtClean="0"/>
              <a:t>@error(‘</a:t>
            </a:r>
            <a:r>
              <a:rPr lang="en-US" sz="1600" i="1" dirty="0" err="1" smtClean="0"/>
              <a:t>namaField</a:t>
            </a:r>
            <a:r>
              <a:rPr lang="en-US" sz="1600" i="1" dirty="0" smtClean="0"/>
              <a:t>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2255330"/>
            <a:ext cx="7954392" cy="264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0619" y="1263940"/>
            <a:ext cx="6809700" cy="576315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Contoh</a:t>
            </a:r>
            <a:r>
              <a:rPr lang="en-US" sz="1600" dirty="0" smtClean="0"/>
              <a:t> error </a:t>
            </a:r>
            <a:r>
              <a:rPr lang="en-US" sz="1600" dirty="0" err="1" smtClean="0"/>
              <a:t>ketika</a:t>
            </a:r>
            <a:r>
              <a:rPr lang="en-US" sz="1600" dirty="0" smtClean="0"/>
              <a:t> data yang </a:t>
            </a:r>
            <a:r>
              <a:rPr lang="en-US" sz="1600" dirty="0" err="1" smtClean="0"/>
              <a:t>kita</a:t>
            </a:r>
            <a:r>
              <a:rPr lang="en-US" sz="1600" dirty="0" smtClean="0"/>
              <a:t> input </a:t>
            </a:r>
            <a:r>
              <a:rPr lang="en-US" sz="1600" dirty="0" err="1" smtClean="0"/>
              <a:t>tidak</a:t>
            </a:r>
            <a:r>
              <a:rPr lang="en-US" sz="1600" dirty="0" smtClean="0"/>
              <a:t> </a:t>
            </a:r>
            <a:r>
              <a:rPr lang="en-US" sz="1600" dirty="0" err="1" smtClean="0"/>
              <a:t>lolos</a:t>
            </a:r>
            <a:r>
              <a:rPr lang="en-US" sz="1600" dirty="0" smtClean="0"/>
              <a:t> </a:t>
            </a:r>
            <a:r>
              <a:rPr lang="en-US" sz="1600" dirty="0" err="1" smtClean="0"/>
              <a:t>validasi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5" y="1929031"/>
            <a:ext cx="4467849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0619" y="1263940"/>
            <a:ext cx="6809700" cy="576315"/>
          </a:xfrm>
        </p:spPr>
        <p:txBody>
          <a:bodyPr/>
          <a:lstStyle/>
          <a:p>
            <a:r>
              <a:rPr lang="en-US" sz="1800" dirty="0" err="1" smtClean="0"/>
              <a:t>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autentikasi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function </a:t>
            </a:r>
            <a:r>
              <a:rPr lang="en-US" sz="1800" i="1" dirty="0" smtClean="0"/>
              <a:t>authenticate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i="1" dirty="0" err="1" smtClean="0"/>
              <a:t>Auth</a:t>
            </a:r>
            <a:r>
              <a:rPr lang="en-US" sz="1800" i="1" dirty="0" smtClean="0"/>
              <a:t>::attempt($</a:t>
            </a:r>
            <a:r>
              <a:rPr lang="en-US" sz="1800" i="1" dirty="0" err="1" smtClean="0"/>
              <a:t>dataLogin</a:t>
            </a:r>
            <a:r>
              <a:rPr lang="en-US" sz="1800" i="1" dirty="0" smtClean="0"/>
              <a:t>).</a:t>
            </a:r>
          </a:p>
          <a:p>
            <a:endParaRPr lang="en-US" sz="1800" i="1" dirty="0" smtClean="0"/>
          </a:p>
          <a:p>
            <a:r>
              <a:rPr lang="en-US" sz="1800" dirty="0" err="1" smtClean="0"/>
              <a:t>Jika</a:t>
            </a:r>
            <a:r>
              <a:rPr lang="en-US" sz="1800" dirty="0" smtClean="0"/>
              <a:t> data yang </a:t>
            </a:r>
            <a:r>
              <a:rPr lang="en-US" sz="1800" dirty="0" err="1" smtClean="0"/>
              <a:t>dimasukkan</a:t>
            </a:r>
            <a:r>
              <a:rPr lang="en-US" sz="1800" dirty="0" smtClean="0"/>
              <a:t>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data di database, </a:t>
            </a:r>
            <a:r>
              <a:rPr lang="en-US" sz="1800" dirty="0" err="1" smtClean="0"/>
              <a:t>maka</a:t>
            </a:r>
            <a:r>
              <a:rPr lang="en-US" sz="1800" dirty="0" smtClean="0"/>
              <a:t> </a:t>
            </a:r>
            <a:r>
              <a:rPr lang="en-US" sz="1800" dirty="0" err="1" smtClean="0"/>
              <a:t>arahkan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</a:t>
            </a:r>
            <a:r>
              <a:rPr lang="en-US" sz="1800" i="1" dirty="0" smtClean="0"/>
              <a:t>/dashboard. </a:t>
            </a:r>
          </a:p>
          <a:p>
            <a:endParaRPr lang="en-US" sz="1800" i="1" dirty="0"/>
          </a:p>
          <a:p>
            <a:r>
              <a:rPr lang="en-US" sz="1800" dirty="0" err="1" smtClean="0"/>
              <a:t>Jika</a:t>
            </a:r>
            <a:r>
              <a:rPr lang="en-US" sz="1800" dirty="0" smtClean="0"/>
              <a:t> data yang </a:t>
            </a:r>
            <a:r>
              <a:rPr lang="en-US" sz="1800" dirty="0" err="1" smtClean="0"/>
              <a:t>dimasukkan</a:t>
            </a:r>
            <a:r>
              <a:rPr lang="en-US" sz="1800" dirty="0" smtClean="0"/>
              <a:t>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sesuai</a:t>
            </a:r>
            <a:r>
              <a:rPr lang="en-US" sz="1800" dirty="0" smtClean="0"/>
              <a:t>, </a:t>
            </a:r>
            <a:r>
              <a:rPr lang="en-US" sz="1800" dirty="0" err="1" smtClean="0"/>
              <a:t>kembalikan</a:t>
            </a:r>
            <a:r>
              <a:rPr lang="en-US" sz="1800" dirty="0" smtClean="0"/>
              <a:t> user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login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</a:t>
            </a:r>
            <a:r>
              <a:rPr lang="en-US" sz="1800" dirty="0" smtClean="0"/>
              <a:t> session flash data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key </a:t>
            </a:r>
            <a:r>
              <a:rPr lang="en-US" sz="1800" i="1" dirty="0" err="1" smtClean="0"/>
              <a:t>loginError</a:t>
            </a:r>
            <a:r>
              <a:rPr lang="en-US" sz="1800" i="1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pesan</a:t>
            </a:r>
            <a:r>
              <a:rPr lang="en-US" sz="1800" dirty="0" smtClean="0"/>
              <a:t> </a:t>
            </a:r>
            <a:r>
              <a:rPr lang="en-US" sz="1800" dirty="0" err="1" smtClean="0"/>
              <a:t>errornya</a:t>
            </a:r>
            <a:r>
              <a:rPr lang="en-US" sz="1800" dirty="0" smtClean="0"/>
              <a:t>.</a:t>
            </a:r>
            <a:endParaRPr lang="en-US" sz="1800" i="1" dirty="0" smtClean="0"/>
          </a:p>
          <a:p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3202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0619" y="1263940"/>
            <a:ext cx="6809700" cy="576315"/>
          </a:xfrm>
        </p:spPr>
        <p:txBody>
          <a:bodyPr/>
          <a:lstStyle/>
          <a:p>
            <a:pPr marL="76200" indent="0">
              <a:buNone/>
            </a:pPr>
            <a:r>
              <a:rPr lang="en-US" sz="1600" i="1" dirty="0" err="1" smtClean="0"/>
              <a:t>Ketika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berhasil</a:t>
            </a:r>
            <a:r>
              <a:rPr lang="en-US" sz="1600" i="1" dirty="0" smtClean="0"/>
              <a:t> login, </a:t>
            </a:r>
            <a:r>
              <a:rPr lang="en-US" sz="1600" i="1" dirty="0" err="1" smtClean="0"/>
              <a:t>lakukan</a:t>
            </a:r>
            <a:r>
              <a:rPr lang="en-US" sz="1600" i="1" dirty="0" smtClean="0"/>
              <a:t> session()-&gt;regenerate() </a:t>
            </a:r>
            <a:r>
              <a:rPr lang="en-US" sz="1600" i="1" dirty="0" err="1" smtClean="0"/>
              <a:t>untuk</a:t>
            </a:r>
            <a:r>
              <a:rPr lang="en-US" sz="1600" i="1" dirty="0" smtClean="0"/>
              <a:t> men generate </a:t>
            </a:r>
            <a:r>
              <a:rPr lang="en-US" sz="1600" i="1" dirty="0" err="1" smtClean="0"/>
              <a:t>ulang</a:t>
            </a:r>
            <a:r>
              <a:rPr lang="en-US" sz="1600" i="1" dirty="0" smtClean="0"/>
              <a:t> data session.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55" y="2033363"/>
            <a:ext cx="6687483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User Login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42863" y="2062930"/>
            <a:ext cx="6809700" cy="576315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i="1" dirty="0" err="1" smtClean="0"/>
              <a:t>Tambahkan</a:t>
            </a:r>
            <a:r>
              <a:rPr lang="en-US" sz="1600" i="1" dirty="0" smtClean="0"/>
              <a:t> alert </a:t>
            </a:r>
            <a:r>
              <a:rPr lang="en-US" sz="1600" i="1" dirty="0" err="1" smtClean="0"/>
              <a:t>untuk</a:t>
            </a:r>
            <a:r>
              <a:rPr lang="en-US" sz="1600" i="1" dirty="0" smtClean="0"/>
              <a:t> session flash data </a:t>
            </a:r>
            <a:r>
              <a:rPr lang="en-US" sz="1600" i="1" dirty="0" err="1" smtClean="0"/>
              <a:t>dengan</a:t>
            </a:r>
            <a:r>
              <a:rPr lang="en-US" sz="1600" i="1" dirty="0" smtClean="0"/>
              <a:t> key </a:t>
            </a:r>
            <a:r>
              <a:rPr lang="en-US" sz="1600" i="1" dirty="0" err="1" smtClean="0"/>
              <a:t>loginError</a:t>
            </a:r>
            <a:r>
              <a:rPr lang="en-US" sz="1600" i="1" dirty="0" smtClean="0"/>
              <a:t> di </a:t>
            </a:r>
          </a:p>
          <a:p>
            <a:pPr marL="76200" indent="0" algn="ctr">
              <a:buNone/>
            </a:pPr>
            <a:r>
              <a:rPr lang="en-US" sz="1600" i="1" dirty="0" err="1" smtClean="0"/>
              <a:t>halaman</a:t>
            </a:r>
            <a:r>
              <a:rPr lang="en-US" sz="1600" i="1" dirty="0" smtClean="0"/>
              <a:t> login.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65" y="2990463"/>
            <a:ext cx="7401958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View Login Error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42863" y="1592414"/>
            <a:ext cx="6809700" cy="576315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i="1" dirty="0" err="1" smtClean="0"/>
              <a:t>Contoh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halaman</a:t>
            </a:r>
            <a:r>
              <a:rPr lang="en-US" sz="1600" i="1" dirty="0" smtClean="0"/>
              <a:t> login </a:t>
            </a:r>
            <a:r>
              <a:rPr lang="en-US" sz="1600" i="1" dirty="0" err="1" smtClean="0"/>
              <a:t>ketika</a:t>
            </a:r>
            <a:r>
              <a:rPr lang="en-US" sz="1600" i="1" dirty="0" smtClean="0"/>
              <a:t> data yang </a:t>
            </a:r>
            <a:r>
              <a:rPr lang="en-US" sz="1600" i="1" dirty="0" err="1" smtClean="0"/>
              <a:t>dimasukkan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tidak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sesuai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dengan</a:t>
            </a:r>
            <a:r>
              <a:rPr lang="en-US" sz="1600" i="1" dirty="0" smtClean="0"/>
              <a:t> data di database.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8621"/>
            <a:ext cx="9144000" cy="263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Dashboard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42863" y="1592414"/>
            <a:ext cx="6809700" cy="576315"/>
          </a:xfrm>
        </p:spPr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controller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mengakses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dashboard. </a:t>
            </a:r>
            <a:r>
              <a:rPr lang="en-US" sz="1600" dirty="0" err="1" smtClean="0"/>
              <a:t>Silahkan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 </a:t>
            </a:r>
            <a:r>
              <a:rPr lang="en-US" sz="1600" dirty="0" err="1" smtClean="0"/>
              <a:t>DashboardController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buat</a:t>
            </a:r>
            <a:r>
              <a:rPr lang="en-US" sz="1600" dirty="0" smtClean="0"/>
              <a:t> function index yang </a:t>
            </a:r>
            <a:r>
              <a:rPr lang="en-US" sz="1600" dirty="0" err="1" smtClean="0"/>
              <a:t>mengakses</a:t>
            </a:r>
            <a:r>
              <a:rPr lang="en-US" sz="1600" dirty="0" smtClean="0"/>
              <a:t> view dashboard.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59" y="2625016"/>
            <a:ext cx="5601482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470026" y="88723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Routes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25066" y="174890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Routes/</a:t>
            </a:r>
            <a:r>
              <a:rPr lang="en-US" i="1" dirty="0" err="1" smtClean="0"/>
              <a:t>web.php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04" y="2164565"/>
            <a:ext cx="476316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6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Dashboard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5000" y="1423739"/>
            <a:ext cx="6809700" cy="576315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route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dashboard.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90" y="1874183"/>
            <a:ext cx="5182323" cy="98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48" y="3338113"/>
            <a:ext cx="3620005" cy="1733792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0" y="2832820"/>
            <a:ext cx="9144000" cy="57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folder dashboard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file </a:t>
            </a:r>
            <a:r>
              <a:rPr lang="en-US" sz="1600" dirty="0" err="1" smtClean="0"/>
              <a:t>index.blade.php</a:t>
            </a:r>
            <a:r>
              <a:rPr lang="en-US" sz="1600" dirty="0" smtClean="0"/>
              <a:t> </a:t>
            </a:r>
            <a:r>
              <a:rPr lang="en-US" sz="1600" dirty="0" err="1" smtClean="0"/>
              <a:t>didalamnya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5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Dashboard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5000" y="1423739"/>
            <a:ext cx="6809700" cy="576315"/>
          </a:xfrm>
        </p:spPr>
        <p:txBody>
          <a:bodyPr/>
          <a:lstStyle/>
          <a:p>
            <a:pPr marL="76200" indent="0" algn="ctr"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route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dashboard.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90" y="1874183"/>
            <a:ext cx="5182323" cy="98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48" y="3338113"/>
            <a:ext cx="3620005" cy="1733792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0" y="2832820"/>
            <a:ext cx="9144000" cy="57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sz="1600" dirty="0" err="1" smtClean="0"/>
              <a:t>Buat</a:t>
            </a:r>
            <a:r>
              <a:rPr lang="en-US" sz="1600" dirty="0" smtClean="0"/>
              <a:t> folder dashboard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file </a:t>
            </a:r>
            <a:r>
              <a:rPr lang="en-US" sz="1600" dirty="0" err="1" smtClean="0"/>
              <a:t>index.blade.php</a:t>
            </a:r>
            <a:r>
              <a:rPr lang="en-US" sz="1600" dirty="0" smtClean="0"/>
              <a:t> </a:t>
            </a:r>
            <a:r>
              <a:rPr lang="en-US" sz="1600" dirty="0" err="1" smtClean="0"/>
              <a:t>didalamnya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36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>
            <a:spLocks noGrp="1"/>
          </p:cNvSpPr>
          <p:nvPr>
            <p:ph type="title"/>
          </p:nvPr>
        </p:nvSpPr>
        <p:spPr>
          <a:xfrm>
            <a:off x="1390129" y="87835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Middleware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05000" y="1423739"/>
            <a:ext cx="6809700" cy="576315"/>
          </a:xfrm>
        </p:spPr>
        <p:txBody>
          <a:bodyPr/>
          <a:lstStyle/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600" dirty="0"/>
              <a:t>Middleware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filtering </a:t>
            </a:r>
            <a:r>
              <a:rPr lang="en-US" sz="1600" dirty="0" err="1"/>
              <a:t>terhadap</a:t>
            </a:r>
            <a:r>
              <a:rPr lang="en-US" sz="1600" dirty="0"/>
              <a:t> HTTP Request yang </a:t>
            </a:r>
            <a:r>
              <a:rPr lang="en-US" sz="1600" dirty="0" err="1"/>
              <a:t>masuk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aplikasi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endParaRPr lang="en-US" sz="1600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endParaRPr lang="en-US" sz="1600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600" dirty="0" err="1"/>
              <a:t>Laravel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sekali</a:t>
            </a:r>
            <a:r>
              <a:rPr lang="en-US" sz="1600" dirty="0"/>
              <a:t> </a:t>
            </a:r>
            <a:r>
              <a:rPr lang="en-US" sz="1600" dirty="0" err="1"/>
              <a:t>menggunakan</a:t>
            </a:r>
            <a:r>
              <a:rPr lang="en-US" sz="1600" dirty="0"/>
              <a:t> middleware, </a:t>
            </a:r>
            <a:r>
              <a:rPr lang="en-US" sz="1600" dirty="0" err="1"/>
              <a:t>contohnya</a:t>
            </a:r>
            <a:r>
              <a:rPr lang="en-US" sz="1600" dirty="0"/>
              <a:t> </a:t>
            </a:r>
            <a:r>
              <a:rPr lang="en-US" sz="1600" dirty="0" err="1"/>
              <a:t>melakukan</a:t>
            </a:r>
            <a:r>
              <a:rPr lang="en-US" sz="1600" dirty="0"/>
              <a:t> </a:t>
            </a:r>
            <a:r>
              <a:rPr lang="en-US" sz="1600" dirty="0" err="1"/>
              <a:t>enkripsi</a:t>
            </a:r>
            <a:r>
              <a:rPr lang="en-US" sz="1600" dirty="0"/>
              <a:t> cookie, </a:t>
            </a:r>
            <a:r>
              <a:rPr lang="en-US" sz="1600" dirty="0" err="1"/>
              <a:t>verifikasi</a:t>
            </a:r>
            <a:r>
              <a:rPr lang="en-US" sz="1600" dirty="0"/>
              <a:t> CSRF, authentication </a:t>
            </a:r>
            <a:r>
              <a:rPr lang="en-US" sz="1600" dirty="0" err="1"/>
              <a:t>dan</a:t>
            </a:r>
            <a:r>
              <a:rPr lang="en-US" sz="1600" dirty="0"/>
              <a:t> lain-lain</a:t>
            </a:r>
          </a:p>
          <a:p>
            <a:pPr lvl="0" indent="-311150">
              <a:spcBef>
                <a:spcPts val="0"/>
              </a:spcBef>
              <a:buSzPts val="1300"/>
              <a:buChar char="●"/>
            </a:pPr>
            <a:endParaRPr lang="en-US" sz="1600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600" dirty="0" err="1"/>
              <a:t>Semua</a:t>
            </a:r>
            <a:r>
              <a:rPr lang="en-US" sz="1600" dirty="0"/>
              <a:t> middleware </a:t>
            </a:r>
            <a:r>
              <a:rPr lang="en-US" sz="1600" dirty="0" err="1"/>
              <a:t>biasanya</a:t>
            </a:r>
            <a:r>
              <a:rPr lang="en-US" sz="1600" dirty="0"/>
              <a:t> </a:t>
            </a:r>
            <a:r>
              <a:rPr lang="en-US" sz="1600" dirty="0" err="1"/>
              <a:t>disimpan</a:t>
            </a:r>
            <a:r>
              <a:rPr lang="en-US" sz="1600" dirty="0"/>
              <a:t> di folder app/Http/Middleware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0" y="2832820"/>
            <a:ext cx="9144000" cy="57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05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Diagram Middleware</a:t>
            </a:r>
            <a:endParaRPr/>
          </a:p>
        </p:txBody>
      </p:sp>
      <p:pic>
        <p:nvPicPr>
          <p:cNvPr id="1760" name="Google Shape;176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25" y="2006250"/>
            <a:ext cx="7584338" cy="2984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53354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1" y="2800236"/>
            <a:ext cx="7220958" cy="9812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194" y="1484497"/>
            <a:ext cx="7998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memberikan</a:t>
            </a:r>
            <a:r>
              <a:rPr lang="en-US" sz="1800" dirty="0" smtClean="0"/>
              <a:t> middleware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guest </a:t>
            </a:r>
            <a:r>
              <a:rPr lang="en-US" sz="1800" dirty="0" err="1" smtClean="0"/>
              <a:t>ke</a:t>
            </a:r>
            <a:r>
              <a:rPr lang="en-US" sz="1800" dirty="0" smtClean="0"/>
              <a:t> route /login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get agar user yang </a:t>
            </a:r>
            <a:r>
              <a:rPr lang="en-US" sz="1800" dirty="0" err="1" smtClean="0"/>
              <a:t>sudah</a:t>
            </a:r>
            <a:r>
              <a:rPr lang="en-US" sz="1800" dirty="0" smtClean="0"/>
              <a:t> login,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route </a:t>
            </a:r>
            <a:r>
              <a:rPr lang="en-US" sz="1800" dirty="0" err="1" smtClean="0"/>
              <a:t>ini</a:t>
            </a:r>
            <a:r>
              <a:rPr lang="en-US" sz="1800" dirty="0" smtClean="0"/>
              <a:t>. Dan route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hanya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diakses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user yang </a:t>
            </a:r>
            <a:r>
              <a:rPr lang="en-US" sz="1800" dirty="0" err="1" smtClean="0"/>
              <a:t>belum</a:t>
            </a:r>
            <a:r>
              <a:rPr lang="en-US" sz="1800" dirty="0" smtClean="0"/>
              <a:t> login / </a:t>
            </a:r>
            <a:r>
              <a:rPr lang="en-US" sz="1800" dirty="0" err="1" smtClean="0"/>
              <a:t>belum</a:t>
            </a:r>
            <a:r>
              <a:rPr lang="en-US" sz="1800" dirty="0" smtClean="0"/>
              <a:t> </a:t>
            </a:r>
            <a:r>
              <a:rPr lang="en-US" sz="1800" dirty="0" err="1" smtClean="0"/>
              <a:t>ter-autentikasi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36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45724" y="1428839"/>
            <a:ext cx="7652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login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</a:t>
            </a:r>
            <a:r>
              <a:rPr lang="en-US" sz="1800" dirty="0" err="1" smtClean="0"/>
              <a:t>klik</a:t>
            </a:r>
            <a:r>
              <a:rPr lang="en-US" sz="1800" dirty="0" smtClean="0"/>
              <a:t> </a:t>
            </a:r>
            <a:r>
              <a:rPr lang="en-US" sz="1800" dirty="0" err="1" smtClean="0"/>
              <a:t>tombol</a:t>
            </a:r>
            <a:r>
              <a:rPr lang="en-US" sz="1800" dirty="0" smtClean="0"/>
              <a:t> yang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view login.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Secara</a:t>
            </a:r>
            <a:r>
              <a:rPr lang="en-US" sz="1800" dirty="0" smtClean="0"/>
              <a:t> </a:t>
            </a:r>
            <a:r>
              <a:rPr lang="en-US" sz="1800" dirty="0" err="1" smtClean="0"/>
              <a:t>otomatis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diredirect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/</a:t>
            </a:r>
            <a:r>
              <a:rPr lang="en-US" sz="1800" i="1" dirty="0" smtClean="0"/>
              <a:t>home</a:t>
            </a:r>
            <a:r>
              <a:rPr lang="en-US" sz="1800" dirty="0" smtClean="0"/>
              <a:t> </a:t>
            </a:r>
            <a:r>
              <a:rPr lang="en-US" sz="1800" dirty="0" err="1" smtClean="0"/>
              <a:t>dikarenakan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sudah</a:t>
            </a:r>
            <a:r>
              <a:rPr lang="en-US" sz="1800" dirty="0" smtClean="0"/>
              <a:t> login </a:t>
            </a:r>
            <a:r>
              <a:rPr lang="en-US" sz="1800" dirty="0" err="1" smtClean="0"/>
              <a:t>dan</a:t>
            </a:r>
            <a:r>
              <a:rPr lang="en-US" sz="1800" dirty="0" smtClean="0"/>
              <a:t> middleware guest </a:t>
            </a:r>
            <a:r>
              <a:rPr lang="en-US" sz="1800" dirty="0" err="1" smtClean="0"/>
              <a:t>mencegah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login.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706" y="2799635"/>
            <a:ext cx="3001652" cy="19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34500" y="1410618"/>
            <a:ext cx="76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</a:t>
            </a:r>
            <a:r>
              <a:rPr lang="en-US" sz="1800" dirty="0" err="1" smtClean="0"/>
              <a:t>mengganti</a:t>
            </a:r>
            <a:r>
              <a:rPr lang="en-US" sz="1800" dirty="0" smtClean="0"/>
              <a:t> </a:t>
            </a:r>
            <a:r>
              <a:rPr lang="en-US" sz="1800" dirty="0" err="1" smtClean="0"/>
              <a:t>variabel</a:t>
            </a:r>
            <a:r>
              <a:rPr lang="en-US" sz="1800" dirty="0" smtClean="0"/>
              <a:t> HOME </a:t>
            </a:r>
            <a:r>
              <a:rPr lang="en-US" sz="1800" dirty="0" err="1" smtClean="0"/>
              <a:t>kita</a:t>
            </a:r>
            <a:r>
              <a:rPr lang="en-US" sz="1800" dirty="0" smtClean="0"/>
              <a:t> di file </a:t>
            </a:r>
            <a:r>
              <a:rPr lang="en-US" sz="1800" i="1" dirty="0" smtClean="0"/>
              <a:t>Providers/</a:t>
            </a:r>
            <a:r>
              <a:rPr lang="en-US" sz="1800" i="1" dirty="0" err="1" smtClean="0"/>
              <a:t>RouteServiceProvider.php</a:t>
            </a:r>
            <a:r>
              <a:rPr lang="en-US" sz="1800" i="1" dirty="0" smtClean="0"/>
              <a:t> </a:t>
            </a:r>
            <a:r>
              <a:rPr lang="en-US" sz="1800" dirty="0" smtClean="0"/>
              <a:t>agar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diredirect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“/”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“/home”.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14" y="2333948"/>
            <a:ext cx="518232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34500" y="1410618"/>
            <a:ext cx="76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</a:t>
            </a:r>
            <a:r>
              <a:rPr lang="en-US" sz="1800" dirty="0" err="1" smtClean="0"/>
              <a:t>mengganti</a:t>
            </a:r>
            <a:r>
              <a:rPr lang="en-US" sz="1800" dirty="0" smtClean="0"/>
              <a:t> </a:t>
            </a:r>
            <a:r>
              <a:rPr lang="en-US" sz="1800" dirty="0" err="1" smtClean="0"/>
              <a:t>variabel</a:t>
            </a:r>
            <a:r>
              <a:rPr lang="en-US" sz="1800" dirty="0" smtClean="0"/>
              <a:t> HOME </a:t>
            </a:r>
            <a:r>
              <a:rPr lang="en-US" sz="1800" dirty="0" err="1" smtClean="0"/>
              <a:t>kita</a:t>
            </a:r>
            <a:r>
              <a:rPr lang="en-US" sz="1800" dirty="0" smtClean="0"/>
              <a:t> di file </a:t>
            </a:r>
            <a:r>
              <a:rPr lang="en-US" sz="1800" i="1" dirty="0" smtClean="0"/>
              <a:t>Providers/</a:t>
            </a:r>
            <a:r>
              <a:rPr lang="en-US" sz="1800" i="1" dirty="0" err="1" smtClean="0"/>
              <a:t>RouteServiceProvider.php</a:t>
            </a:r>
            <a:r>
              <a:rPr lang="en-US" sz="1800" i="1" dirty="0" smtClean="0"/>
              <a:t> </a:t>
            </a:r>
            <a:r>
              <a:rPr lang="en-US" sz="1800" dirty="0" smtClean="0"/>
              <a:t>agar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diredirect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“/”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“/home”.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14" y="2333948"/>
            <a:ext cx="518232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 Auth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34500" y="1588171"/>
            <a:ext cx="765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@</a:t>
            </a:r>
            <a:r>
              <a:rPr lang="en-US" sz="1800" i="1" dirty="0" err="1" smtClean="0"/>
              <a:t>auth</a:t>
            </a:r>
            <a:r>
              <a:rPr lang="en-US" sz="1800" i="1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cek</a:t>
            </a:r>
            <a:r>
              <a:rPr lang="en-US" sz="1800" dirty="0" smtClean="0"/>
              <a:t> </a:t>
            </a:r>
            <a:r>
              <a:rPr lang="en-US" sz="1800" dirty="0" err="1" smtClean="0"/>
              <a:t>kondisi</a:t>
            </a:r>
            <a:r>
              <a:rPr lang="en-US" sz="1800" dirty="0" smtClean="0"/>
              <a:t> </a:t>
            </a:r>
            <a:r>
              <a:rPr lang="en-US" sz="1800" dirty="0" err="1" smtClean="0"/>
              <a:t>apakah</a:t>
            </a:r>
            <a:r>
              <a:rPr lang="en-US" sz="1800" dirty="0" smtClean="0"/>
              <a:t> user </a:t>
            </a:r>
            <a:r>
              <a:rPr lang="en-US" sz="1800" dirty="0" err="1" smtClean="0"/>
              <a:t>sudah</a:t>
            </a:r>
            <a:r>
              <a:rPr lang="en-US" sz="1800" dirty="0" smtClean="0"/>
              <a:t> </a:t>
            </a:r>
            <a:r>
              <a:rPr lang="en-US" sz="1800" dirty="0" err="1" smtClean="0"/>
              <a:t>ter</a:t>
            </a:r>
            <a:r>
              <a:rPr lang="en-US" sz="1800" dirty="0" err="1"/>
              <a:t>-</a:t>
            </a:r>
            <a:r>
              <a:rPr lang="en-US" sz="1800" dirty="0" err="1" smtClean="0"/>
              <a:t>autentikasi</a:t>
            </a:r>
            <a:r>
              <a:rPr lang="en-US" sz="1800" dirty="0" smtClean="0"/>
              <a:t> </a:t>
            </a:r>
            <a:r>
              <a:rPr lang="en-US" sz="1800" dirty="0" err="1" smtClean="0"/>
              <a:t>atau</a:t>
            </a:r>
            <a:r>
              <a:rPr lang="en-US" sz="1800" dirty="0" smtClean="0"/>
              <a:t> </a:t>
            </a:r>
            <a:r>
              <a:rPr lang="en-US" sz="1800" dirty="0" err="1" smtClean="0"/>
              <a:t>belum</a:t>
            </a:r>
            <a:r>
              <a:rPr lang="en-US" sz="1800" dirty="0" smtClean="0"/>
              <a:t>. </a:t>
            </a:r>
            <a:r>
              <a:rPr lang="en-US" sz="1800" dirty="0" err="1" smtClean="0"/>
              <a:t>Disini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menerapkannya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navbar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yang </a:t>
            </a:r>
            <a:r>
              <a:rPr lang="en-US" sz="1800" dirty="0" err="1" smtClean="0"/>
              <a:t>nantinya</a:t>
            </a:r>
            <a:r>
              <a:rPr lang="en-US" sz="1800" dirty="0" smtClean="0"/>
              <a:t> </a:t>
            </a:r>
            <a:r>
              <a:rPr lang="en-US" sz="1800" dirty="0" err="1" smtClean="0"/>
              <a:t>ketika</a:t>
            </a:r>
            <a:r>
              <a:rPr lang="en-US" sz="1800" dirty="0" smtClean="0"/>
              <a:t> user </a:t>
            </a:r>
            <a:r>
              <a:rPr lang="en-US" sz="1800" dirty="0" err="1" smtClean="0"/>
              <a:t>sudah</a:t>
            </a:r>
            <a:r>
              <a:rPr lang="en-US" sz="1800" dirty="0" smtClean="0"/>
              <a:t> login, </a:t>
            </a:r>
            <a:r>
              <a:rPr lang="en-US" sz="1800" dirty="0" err="1" smtClean="0"/>
              <a:t>tombol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login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berubah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menu dropdown.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438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 Auth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631447" y="1445098"/>
            <a:ext cx="765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/>
              <a:t>Partials/</a:t>
            </a:r>
            <a:r>
              <a:rPr lang="en-US" sz="1800" dirty="0" err="1" smtClean="0"/>
              <a:t>navbar.blade.php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446" y="1814430"/>
            <a:ext cx="5807359" cy="30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2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470026" y="88723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Test View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38" y="1464815"/>
            <a:ext cx="4755320" cy="297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38" y="2171425"/>
            <a:ext cx="4755321" cy="297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938" y="2911182"/>
            <a:ext cx="4755320" cy="29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4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Middleware Auth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59771" y="154134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Contoh</a:t>
            </a:r>
            <a:r>
              <a:rPr lang="en-US" sz="1800" dirty="0" smtClean="0"/>
              <a:t> menu dropdown yang </a:t>
            </a:r>
            <a:r>
              <a:rPr lang="en-US" sz="1800" dirty="0" err="1" smtClean="0"/>
              <a:t>muncul</a:t>
            </a:r>
            <a:r>
              <a:rPr lang="en-US" sz="1800" dirty="0" smtClean="0"/>
              <a:t> </a:t>
            </a:r>
            <a:r>
              <a:rPr lang="en-US" sz="1800" dirty="0" err="1" smtClean="0"/>
              <a:t>menggantikan</a:t>
            </a:r>
            <a:r>
              <a:rPr lang="en-US" sz="1800" dirty="0" smtClean="0"/>
              <a:t> </a:t>
            </a:r>
            <a:r>
              <a:rPr lang="en-US" sz="1800" dirty="0" err="1" smtClean="0"/>
              <a:t>tombol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</a:p>
          <a:p>
            <a:pPr algn="ctr"/>
            <a:r>
              <a:rPr lang="en-US" sz="1800" dirty="0" err="1" smtClean="0"/>
              <a:t>halaman</a:t>
            </a:r>
            <a:r>
              <a:rPr lang="en-US" sz="1800" dirty="0" smtClean="0"/>
              <a:t> login.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52" y="2451232"/>
            <a:ext cx="3524742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/>
              <a:t>L</a:t>
            </a:r>
            <a:r>
              <a:rPr lang="id" dirty="0" smtClean="0"/>
              <a:t>ogout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59771" y="1781042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Buat</a:t>
            </a:r>
            <a:r>
              <a:rPr lang="en-US" sz="1800" dirty="0" smtClean="0"/>
              <a:t> route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</a:t>
            </a:r>
            <a:r>
              <a:rPr lang="en-US" sz="1800" i="1" dirty="0" smtClean="0"/>
              <a:t>/logout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post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arahkan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controller login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logout.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21" y="2599724"/>
            <a:ext cx="6096851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/>
              <a:t>L</a:t>
            </a:r>
            <a:r>
              <a:rPr lang="id" dirty="0" smtClean="0"/>
              <a:t>ogout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59771" y="1781042"/>
            <a:ext cx="765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function logout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LoginController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ini</a:t>
            </a:r>
            <a:r>
              <a:rPr lang="en-US" sz="1800" dirty="0" smtClean="0"/>
              <a:t> :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648" y="2537577"/>
            <a:ext cx="5172797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/>
              <a:t>L</a:t>
            </a:r>
            <a:r>
              <a:rPr lang="id" dirty="0" smtClean="0"/>
              <a:t>ogout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59771" y="1781042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Setelah</a:t>
            </a:r>
            <a:r>
              <a:rPr lang="en-US" sz="1800" dirty="0" smtClean="0"/>
              <a:t> logout, </a:t>
            </a:r>
            <a:r>
              <a:rPr lang="en-US" sz="1800" dirty="0" err="1" smtClean="0"/>
              <a:t>otomatis</a:t>
            </a:r>
            <a:r>
              <a:rPr lang="en-US" sz="1800" dirty="0" smtClean="0"/>
              <a:t> dropdown </a:t>
            </a:r>
            <a:r>
              <a:rPr lang="en-US" sz="1800" dirty="0" err="1" smtClean="0"/>
              <a:t>berubah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tombol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</a:p>
          <a:p>
            <a:pPr algn="ctr"/>
            <a:r>
              <a:rPr lang="en-US" sz="1800" dirty="0" err="1" smtClean="0"/>
              <a:t>halaman</a:t>
            </a:r>
            <a:r>
              <a:rPr lang="en-US" sz="1800" dirty="0" smtClean="0"/>
              <a:t> login.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55" y="2795694"/>
            <a:ext cx="3648584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82509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Melindungi Halaman Dashboard dengan Middleware Auth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59771" y="1781042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Jangan</a:t>
            </a:r>
            <a:r>
              <a:rPr lang="en-US" sz="1800" dirty="0" smtClean="0"/>
              <a:t> </a:t>
            </a:r>
            <a:r>
              <a:rPr lang="en-US" sz="1800" dirty="0" err="1" smtClean="0"/>
              <a:t>lupa</a:t>
            </a:r>
            <a:r>
              <a:rPr lang="en-US" sz="1800" dirty="0" smtClean="0"/>
              <a:t> </a:t>
            </a:r>
            <a:r>
              <a:rPr lang="en-US" sz="1800" dirty="0" err="1" smtClean="0"/>
              <a:t>lindungi</a:t>
            </a:r>
            <a:r>
              <a:rPr lang="en-US" sz="1800" dirty="0" smtClean="0"/>
              <a:t> route /dashboard agar </a:t>
            </a:r>
            <a:r>
              <a:rPr lang="en-US" sz="1800" dirty="0" err="1" smtClean="0"/>
              <a:t>hanya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diakses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user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ter-autentikasi</a:t>
            </a:r>
            <a:r>
              <a:rPr lang="en-US" sz="1800" dirty="0" smtClean="0"/>
              <a:t> </a:t>
            </a:r>
            <a:r>
              <a:rPr lang="en-US" sz="1800" dirty="0" err="1" smtClean="0"/>
              <a:t>saja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27" y="2571750"/>
            <a:ext cx="660174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2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82509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Melindungi Halaman Dashboard dengan Middleware Auth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45724" y="1944956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Berikan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route </a:t>
            </a:r>
            <a:r>
              <a:rPr lang="en-US" sz="1800" dirty="0" err="1" smtClean="0"/>
              <a:t>pada</a:t>
            </a:r>
            <a:r>
              <a:rPr lang="en-US" sz="1800" dirty="0" smtClean="0"/>
              <a:t> route /login agar middleware </a:t>
            </a:r>
            <a:r>
              <a:rPr lang="en-US" sz="1800" dirty="0" err="1" smtClean="0"/>
              <a:t>auth</a:t>
            </a:r>
            <a:r>
              <a:rPr lang="en-US" sz="1800" dirty="0" smtClean="0"/>
              <a:t> </a:t>
            </a:r>
            <a:r>
              <a:rPr lang="en-US" sz="1800" dirty="0" err="1" smtClean="0"/>
              <a:t>tahu</a:t>
            </a:r>
            <a:r>
              <a:rPr lang="en-US" sz="1800" dirty="0" smtClean="0"/>
              <a:t> </a:t>
            </a:r>
            <a:r>
              <a:rPr lang="en-US" sz="1800" dirty="0" err="1" smtClean="0"/>
              <a:t>bahwa</a:t>
            </a:r>
            <a:r>
              <a:rPr lang="en-US" sz="1800" dirty="0" smtClean="0"/>
              <a:t> route /login </a:t>
            </a:r>
            <a:r>
              <a:rPr lang="en-US" sz="1800" dirty="0" err="1" smtClean="0"/>
              <a:t>adalah</a:t>
            </a:r>
            <a:r>
              <a:rPr lang="en-US" sz="1800" dirty="0" smtClean="0"/>
              <a:t> route yang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login.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1" y="2884019"/>
            <a:ext cx="7763958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Dashboard UI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48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Dashboar UI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57039" y="1777027"/>
            <a:ext cx="76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Copy file dashboard.css </a:t>
            </a:r>
            <a:r>
              <a:rPr lang="en-US" sz="1800" dirty="0" err="1" smtClean="0"/>
              <a:t>dari</a:t>
            </a:r>
            <a:r>
              <a:rPr lang="en-US" sz="1800" dirty="0" smtClean="0"/>
              <a:t> folder example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download </a:t>
            </a:r>
            <a:r>
              <a:rPr lang="en-US" sz="1800" dirty="0" err="1" smtClean="0"/>
              <a:t>sebelumnya</a:t>
            </a:r>
            <a:r>
              <a:rPr lang="en-US" sz="1800" dirty="0" smtClean="0"/>
              <a:t> : bootstrap-example/dashboard/dashboard.css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copy file dashboard.js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folder public/</a:t>
            </a:r>
            <a:r>
              <a:rPr lang="en-US" sz="1800" dirty="0" err="1" smtClean="0"/>
              <a:t>css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public/</a:t>
            </a:r>
            <a:r>
              <a:rPr lang="en-US" sz="1800" dirty="0" err="1" smtClean="0"/>
              <a:t>js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97" y="2938509"/>
            <a:ext cx="2796635" cy="173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Dashboar UI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30315" y="1537000"/>
            <a:ext cx="799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Copy </a:t>
            </a:r>
            <a:r>
              <a:rPr lang="en-US" sz="1800" dirty="0" err="1" smtClean="0"/>
              <a:t>semua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file index di bootstrap-example/dashboard/index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file dashboard/index </a:t>
            </a:r>
            <a:r>
              <a:rPr lang="en-US" sz="1800" dirty="0" err="1" smtClean="0"/>
              <a:t>milik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ubah</a:t>
            </a:r>
            <a:r>
              <a:rPr lang="en-US" sz="1800" dirty="0" smtClean="0"/>
              <a:t> link </a:t>
            </a:r>
            <a:r>
              <a:rPr lang="en-US" sz="1800" dirty="0" err="1" smtClean="0"/>
              <a:t>css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cdn</a:t>
            </a:r>
            <a:r>
              <a:rPr lang="en-US" sz="1800" dirty="0" smtClean="0"/>
              <a:t> </a:t>
            </a:r>
            <a:r>
              <a:rPr lang="en-US" sz="1800" dirty="0" err="1" smtClean="0"/>
              <a:t>css</a:t>
            </a:r>
            <a:r>
              <a:rPr lang="en-US" sz="1800" dirty="0" smtClean="0"/>
              <a:t> </a:t>
            </a:r>
            <a:r>
              <a:rPr lang="en-US" sz="1800" dirty="0" err="1" smtClean="0"/>
              <a:t>milik</a:t>
            </a:r>
            <a:r>
              <a:rPr lang="en-US" sz="1800" dirty="0" smtClean="0"/>
              <a:t> bootstrap </a:t>
            </a:r>
            <a:r>
              <a:rPr lang="en-US" sz="1800" dirty="0" err="1" smtClean="0"/>
              <a:t>dan</a:t>
            </a:r>
            <a:r>
              <a:rPr lang="en-US" sz="1800" dirty="0" smtClean="0"/>
              <a:t> custom link </a:t>
            </a:r>
            <a:r>
              <a:rPr lang="en-US" sz="1800" dirty="0" err="1" smtClean="0"/>
              <a:t>css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dashboard.css yang </a:t>
            </a:r>
            <a:r>
              <a:rPr lang="en-US" sz="1800" dirty="0" err="1" smtClean="0"/>
              <a:t>ada</a:t>
            </a:r>
            <a:r>
              <a:rPr lang="en-US" sz="1800" dirty="0" smtClean="0"/>
              <a:t> di folder public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3" y="2831044"/>
            <a:ext cx="8297433" cy="1428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87" y="2783411"/>
            <a:ext cx="858322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Dashboar UI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30315" y="1537000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Ubah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source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script </a:t>
            </a:r>
            <a:r>
              <a:rPr lang="en-US" sz="1800" dirty="0" err="1" smtClean="0"/>
              <a:t>js</a:t>
            </a:r>
            <a:r>
              <a:rPr lang="en-US" sz="1800" dirty="0" smtClean="0"/>
              <a:t> </a:t>
            </a:r>
            <a:r>
              <a:rPr lang="en-US" sz="1800" dirty="0" err="1" smtClean="0"/>
              <a:t>nya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cdn</a:t>
            </a:r>
            <a:r>
              <a:rPr lang="en-US" sz="1800" dirty="0" smtClean="0"/>
              <a:t> script </a:t>
            </a:r>
            <a:r>
              <a:rPr lang="en-US" sz="1800" dirty="0" err="1" smtClean="0"/>
              <a:t>milik</a:t>
            </a:r>
            <a:r>
              <a:rPr lang="en-US" sz="1800" dirty="0" smtClean="0"/>
              <a:t> bootstrap </a:t>
            </a:r>
            <a:r>
              <a:rPr lang="en-US" sz="1800" dirty="0" err="1" smtClean="0"/>
              <a:t>dan</a:t>
            </a:r>
            <a:r>
              <a:rPr lang="en-US" sz="1800" dirty="0" smtClean="0"/>
              <a:t> dashboard.js </a:t>
            </a:r>
            <a:r>
              <a:rPr lang="en-US" sz="1800" dirty="0" err="1" smtClean="0"/>
              <a:t>dari</a:t>
            </a:r>
            <a:r>
              <a:rPr lang="en-US" sz="1800" dirty="0" smtClean="0"/>
              <a:t> folder public </a:t>
            </a:r>
            <a:r>
              <a:rPr lang="en-US" sz="1800" dirty="0" err="1" smtClean="0"/>
              <a:t>kita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4" y="2266558"/>
            <a:ext cx="8459381" cy="2314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9" y="2266558"/>
            <a:ext cx="853559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1496660" y="92274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Pengenalan Laravel</a:t>
            </a:r>
            <a:endParaRPr sz="2400" dirty="0"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990632" y="1438917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Laravel adalah framework di PHP untuk membuat Web atau API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Laravel pertama kali dibuat oleh Taylor Otwell tahun 2011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Laravel adalah framework yang open source dan gratis, sehingga kita bisa menggunakannya tanpa biaya dan juga bisa berkontribusi ke projectnya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u="sng" dirty="0">
                <a:solidFill>
                  <a:schemeClr val="hlink"/>
                </a:solidFill>
                <a:hlinkClick r:id="rId3"/>
              </a:rPr>
              <a:t>https://laravel.com/</a:t>
            </a:r>
            <a:r>
              <a:rPr lang="id" sz="2000" dirty="0"/>
              <a:t> </a:t>
            </a: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u="sng" dirty="0">
                <a:solidFill>
                  <a:schemeClr val="hlink"/>
                </a:solidFill>
                <a:hlinkClick r:id="rId4"/>
              </a:rPr>
              <a:t>https://github.com/laravel/laravel</a:t>
            </a:r>
            <a:r>
              <a:rPr lang="id" sz="2000" dirty="0"/>
              <a:t> 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470026" y="88723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Mengirim Data ke View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283669" y="2268529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Routes/</a:t>
            </a:r>
            <a:r>
              <a:rPr lang="en-US" i="1" dirty="0" err="1" smtClean="0"/>
              <a:t>web.php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69" y="2585184"/>
            <a:ext cx="4665434" cy="13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Tampilan Halaman Dashboard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25"/>
            <a:ext cx="91440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0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Edit Halaman Dashboard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6260"/>
            <a:ext cx="9144000" cy="15787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208" y="1991485"/>
            <a:ext cx="71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Silahkan</a:t>
            </a:r>
            <a:r>
              <a:rPr lang="en-US" sz="1800" dirty="0" smtClean="0"/>
              <a:t> edit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menghapus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</a:t>
            </a:r>
            <a:r>
              <a:rPr lang="en-US" sz="1800" dirty="0" err="1" smtClean="0"/>
              <a:t>hingga</a:t>
            </a:r>
            <a:r>
              <a:rPr lang="en-US" sz="1800" dirty="0" smtClean="0"/>
              <a:t> </a:t>
            </a:r>
            <a:r>
              <a:rPr lang="en-US" sz="1800" dirty="0" err="1" smtClean="0"/>
              <a:t>hanya</a:t>
            </a:r>
            <a:r>
              <a:rPr lang="en-US" sz="1800" dirty="0" smtClean="0"/>
              <a:t> </a:t>
            </a:r>
            <a:r>
              <a:rPr lang="en-US" sz="1800" dirty="0" err="1" smtClean="0"/>
              <a:t>menyisakan</a:t>
            </a:r>
            <a:r>
              <a:rPr lang="en-US" sz="1800" dirty="0" smtClean="0"/>
              <a:t> </a:t>
            </a:r>
            <a:r>
              <a:rPr lang="en-US" sz="1800" dirty="0" err="1" smtClean="0"/>
              <a:t>tampilan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berikut</a:t>
            </a:r>
            <a:r>
              <a:rPr lang="en-US" sz="1800" dirty="0" smtClean="0"/>
              <a:t> :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5847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Edit Halaman Dashboard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98208" y="1991485"/>
            <a:ext cx="71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Edit </a:t>
            </a:r>
            <a:r>
              <a:rPr lang="en-US" sz="1800" dirty="0" err="1" smtClean="0"/>
              <a:t>tombol</a:t>
            </a:r>
            <a:r>
              <a:rPr lang="en-US" sz="1800" dirty="0" smtClean="0"/>
              <a:t> logout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yang </a:t>
            </a:r>
            <a:r>
              <a:rPr lang="en-US" sz="1800" dirty="0" err="1" smtClean="0"/>
              <a:t>mirip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yang </a:t>
            </a:r>
            <a:r>
              <a:rPr lang="en-US" sz="1800" dirty="0" err="1" smtClean="0"/>
              <a:t>ada</a:t>
            </a:r>
            <a:r>
              <a:rPr lang="en-US" sz="1800" dirty="0" smtClean="0"/>
              <a:t> di </a:t>
            </a:r>
            <a:r>
              <a:rPr lang="en-US" sz="1800" i="1" dirty="0" smtClean="0"/>
              <a:t>partials/</a:t>
            </a:r>
            <a:r>
              <a:rPr lang="en-US" sz="1800" i="1" dirty="0" err="1" smtClean="0"/>
              <a:t>navbar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5" y="2768654"/>
            <a:ext cx="724001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View Menjadi Layouts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98208" y="1725155"/>
            <a:ext cx="7147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memecah</a:t>
            </a:r>
            <a:r>
              <a:rPr lang="en-US" sz="1800" dirty="0" smtClean="0"/>
              <a:t> view dashboard/index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layouts. </a:t>
            </a:r>
            <a:r>
              <a:rPr lang="en-US" sz="1800" dirty="0" err="1" smtClean="0"/>
              <a:t>Silahkan</a:t>
            </a:r>
            <a:r>
              <a:rPr lang="en-US" sz="1800" dirty="0" smtClean="0"/>
              <a:t> copy </a:t>
            </a:r>
            <a:r>
              <a:rPr lang="en-US" sz="1800" dirty="0" err="1" smtClean="0"/>
              <a:t>kode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dashboard/index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folder </a:t>
            </a:r>
            <a:r>
              <a:rPr lang="en-US" sz="1800" dirty="0" err="1" smtClean="0"/>
              <a:t>didalam</a:t>
            </a:r>
            <a:r>
              <a:rPr lang="en-US" sz="1800" dirty="0" smtClean="0"/>
              <a:t> folder dashboard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layouts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file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</a:t>
            </a:r>
            <a:r>
              <a:rPr lang="en-US" sz="1800" dirty="0" err="1" smtClean="0"/>
              <a:t>main.blade.php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55" y="3135882"/>
            <a:ext cx="205768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View Menjadi Layouts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98208" y="1441759"/>
            <a:ext cx="7147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Lalu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memisahkan</a:t>
            </a:r>
            <a:r>
              <a:rPr lang="en-US" sz="1800" dirty="0" smtClean="0"/>
              <a:t> </a:t>
            </a:r>
            <a:r>
              <a:rPr lang="en-US" sz="1800" dirty="0" err="1" smtClean="0"/>
              <a:t>bagian</a:t>
            </a:r>
            <a:r>
              <a:rPr lang="en-US" sz="1800" dirty="0" smtClean="0"/>
              <a:t> header </a:t>
            </a:r>
            <a:r>
              <a:rPr lang="en-US" sz="1800" dirty="0" err="1" smtClean="0"/>
              <a:t>dan</a:t>
            </a:r>
            <a:r>
              <a:rPr lang="en-US" sz="1800" dirty="0" smtClean="0"/>
              <a:t> sidebar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suatu</a:t>
            </a:r>
            <a:r>
              <a:rPr lang="en-US" sz="1800" dirty="0" smtClean="0"/>
              <a:t>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</a:t>
            </a:r>
            <a:r>
              <a:rPr lang="en-US" sz="1800" dirty="0" err="1" smtClean="0"/>
              <a:t>tersendiri</a:t>
            </a:r>
            <a:r>
              <a:rPr lang="en-US" sz="1800" dirty="0" smtClean="0"/>
              <a:t>. </a:t>
            </a:r>
            <a:r>
              <a:rPr lang="en-US" sz="1800" dirty="0" err="1" smtClean="0"/>
              <a:t>Buat</a:t>
            </a:r>
            <a:r>
              <a:rPr lang="en-US" sz="1800" dirty="0" smtClean="0"/>
              <a:t> file </a:t>
            </a:r>
            <a:r>
              <a:rPr lang="en-US" sz="1800" dirty="0" err="1" smtClean="0"/>
              <a:t>header.blade.php</a:t>
            </a:r>
            <a:r>
              <a:rPr lang="en-US" sz="1800" dirty="0" smtClean="0"/>
              <a:t> di dashboard/layouts </a:t>
            </a:r>
            <a:r>
              <a:rPr lang="en-US" sz="1800" dirty="0" err="1" smtClean="0"/>
              <a:t>lalu</a:t>
            </a:r>
            <a:r>
              <a:rPr lang="en-US" sz="1800" dirty="0" smtClean="0"/>
              <a:t> cut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head </a:t>
            </a:r>
            <a:r>
              <a:rPr lang="en-US" sz="1800" dirty="0" err="1" smtClean="0"/>
              <a:t>dari</a:t>
            </a:r>
            <a:r>
              <a:rPr lang="en-US" sz="1800" dirty="0" smtClean="0"/>
              <a:t> file dashboard/layouts/</a:t>
            </a:r>
            <a:r>
              <a:rPr lang="en-US" sz="1800" dirty="0" err="1" smtClean="0"/>
              <a:t>main.blade.php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74" y="2642088"/>
            <a:ext cx="5497252" cy="23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4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View Menjadi Layouts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98208" y="1600868"/>
            <a:ext cx="71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Buat</a:t>
            </a:r>
            <a:r>
              <a:rPr lang="en-US" sz="1800" dirty="0" smtClean="0"/>
              <a:t> file </a:t>
            </a:r>
            <a:r>
              <a:rPr lang="en-US" sz="1800" dirty="0" err="1" smtClean="0"/>
              <a:t>sidebar.blade.php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dashboard/layouts </a:t>
            </a:r>
            <a:r>
              <a:rPr lang="en-US" sz="1800" dirty="0" err="1" smtClean="0"/>
              <a:t>dan</a:t>
            </a:r>
            <a:r>
              <a:rPr lang="en-US" sz="1800" dirty="0" smtClean="0"/>
              <a:t> cut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</a:t>
            </a:r>
            <a:r>
              <a:rPr lang="en-US" sz="1800" i="1" dirty="0" err="1" smtClean="0"/>
              <a:t>nav</a:t>
            </a:r>
            <a:r>
              <a:rPr lang="en-US" sz="1800" i="1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dashboard/layouts/</a:t>
            </a:r>
            <a:r>
              <a:rPr lang="en-US" sz="1800" dirty="0" err="1" smtClean="0"/>
              <a:t>main.blade.php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960" y="2353396"/>
            <a:ext cx="5062079" cy="25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View Menjadi Layouts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98208" y="1476580"/>
            <a:ext cx="7147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Include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header </a:t>
            </a:r>
            <a:r>
              <a:rPr lang="en-US" sz="1800" dirty="0" err="1" smtClean="0"/>
              <a:t>dan</a:t>
            </a:r>
            <a:r>
              <a:rPr lang="en-US" sz="1800" dirty="0" smtClean="0"/>
              <a:t> sidebar yang </a:t>
            </a:r>
            <a:r>
              <a:rPr lang="en-US" sz="1800" dirty="0" err="1" smtClean="0"/>
              <a:t>dipecah</a:t>
            </a:r>
            <a:r>
              <a:rPr lang="en-US" sz="1800" dirty="0" smtClean="0"/>
              <a:t> </a:t>
            </a:r>
            <a:r>
              <a:rPr lang="en-US" sz="1800" dirty="0" err="1" smtClean="0"/>
              <a:t>tadi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dashboard/layouts/</a:t>
            </a:r>
            <a:r>
              <a:rPr lang="en-US" sz="1800" dirty="0" err="1" smtClean="0"/>
              <a:t>main.blade.php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section yield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container.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785" y="2524198"/>
            <a:ext cx="5944430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View Menjadi Layouts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998208" y="1476580"/>
            <a:ext cx="714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itu</a:t>
            </a:r>
            <a:r>
              <a:rPr lang="en-US" sz="1800" dirty="0" smtClean="0"/>
              <a:t>, extends layouts main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dashboard/</a:t>
            </a:r>
            <a:r>
              <a:rPr lang="en-US" sz="1800" dirty="0" err="1" smtClean="0"/>
              <a:t>index.blade.php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section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container.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7" y="2551903"/>
            <a:ext cx="813548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Link Menu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5" y="1661246"/>
            <a:ext cx="759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Selanjutnya</a:t>
            </a:r>
            <a:r>
              <a:rPr lang="en-US" sz="1800" dirty="0" smtClean="0"/>
              <a:t>, </a:t>
            </a:r>
            <a:r>
              <a:rPr lang="en-US" sz="1800" dirty="0" err="1" smtClean="0"/>
              <a:t>ubah</a:t>
            </a:r>
            <a:r>
              <a:rPr lang="en-US" sz="1800" dirty="0" smtClean="0"/>
              <a:t> menu </a:t>
            </a:r>
            <a:r>
              <a:rPr lang="en-US" sz="1800" dirty="0" err="1" smtClean="0"/>
              <a:t>pada</a:t>
            </a:r>
            <a:r>
              <a:rPr lang="en-US" sz="1800" dirty="0" smtClean="0"/>
              <a:t> sidebar dashboard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ini</a:t>
            </a:r>
            <a:r>
              <a:rPr lang="en-US" sz="1800" dirty="0" smtClean="0"/>
              <a:t> :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58" y="2294507"/>
            <a:ext cx="6144482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Resource controller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5" y="1661246"/>
            <a:ext cx="7590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resource controller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DashboarPostController</a:t>
            </a:r>
            <a:r>
              <a:rPr lang="en-US" sz="1800" dirty="0" smtClean="0"/>
              <a:t> yang </a:t>
            </a:r>
            <a:r>
              <a:rPr lang="en-US" sz="1800" dirty="0" err="1" smtClean="0"/>
              <a:t>nantinya</a:t>
            </a:r>
            <a:r>
              <a:rPr lang="en-US" sz="1800" dirty="0" smtClean="0"/>
              <a:t> </a:t>
            </a:r>
            <a:r>
              <a:rPr lang="en-US" sz="1800" dirty="0" err="1" smtClean="0"/>
              <a:t>digunakan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melakukan</a:t>
            </a:r>
            <a:r>
              <a:rPr lang="en-US" sz="1800" dirty="0" smtClean="0"/>
              <a:t> Create, read, update </a:t>
            </a:r>
            <a:r>
              <a:rPr lang="en-US" sz="1800" dirty="0" err="1" smtClean="0"/>
              <a:t>dan</a:t>
            </a:r>
            <a:r>
              <a:rPr lang="en-US" sz="1800" dirty="0" smtClean="0"/>
              <a:t> Delete data </a:t>
            </a:r>
            <a:r>
              <a:rPr lang="en-US" sz="1800" dirty="0" err="1" smtClean="0"/>
              <a:t>dari</a:t>
            </a:r>
            <a:r>
              <a:rPr lang="en-US" sz="1800" dirty="0" smtClean="0"/>
              <a:t> post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resource controller,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artisan : </a:t>
            </a:r>
          </a:p>
          <a:p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make:controller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DashboardPostcontroller</a:t>
            </a:r>
            <a:r>
              <a:rPr lang="en-US" sz="1800" i="1" dirty="0" smtClean="0"/>
              <a:t> --resource --model=Post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32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461148" y="69192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</a:t>
            </a:r>
            <a:br>
              <a:rPr lang="id" sz="2400" dirty="0" smtClean="0"/>
            </a:br>
            <a:r>
              <a:rPr lang="id" sz="2400" dirty="0" smtClean="0"/>
              <a:t>Halaman About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15433" y="219706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about.blade.php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69" y="2585184"/>
            <a:ext cx="4665434" cy="13402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3" y="2506050"/>
            <a:ext cx="7201905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Resource Route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5" y="1697878"/>
            <a:ext cx="759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resource route yang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DashboardPostController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berikan</a:t>
            </a:r>
            <a:r>
              <a:rPr lang="en-US" sz="1800" dirty="0" smtClean="0"/>
              <a:t> middleware auth.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67" y="2541175"/>
            <a:ext cx="7259063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Ubah DashboardPostController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5" y="1697878"/>
            <a:ext cx="759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Ubah</a:t>
            </a:r>
            <a:r>
              <a:rPr lang="en-US" sz="1800" dirty="0" smtClean="0"/>
              <a:t> function index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DashboardPostController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dashboard/posts/</a:t>
            </a:r>
            <a:r>
              <a:rPr lang="en-US" sz="1800" dirty="0" err="1" smtClean="0"/>
              <a:t>index.blade.php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31" y="2424109"/>
            <a:ext cx="489653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2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Buat Halaman Dashboard Posts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5" y="1697878"/>
            <a:ext cx="759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Buat</a:t>
            </a:r>
            <a:r>
              <a:rPr lang="en-US" sz="1800" dirty="0" smtClean="0"/>
              <a:t> file </a:t>
            </a:r>
            <a:r>
              <a:rPr lang="en-US" sz="1800" dirty="0" err="1" smtClean="0"/>
              <a:t>didalam</a:t>
            </a:r>
            <a:r>
              <a:rPr lang="en-US" sz="1800" dirty="0" smtClean="0"/>
              <a:t> dashboard/posts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</a:t>
            </a:r>
            <a:r>
              <a:rPr lang="en-US" sz="1800" dirty="0" err="1" smtClean="0"/>
              <a:t>index.blade.php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isi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yang </a:t>
            </a:r>
            <a:r>
              <a:rPr lang="en-US" sz="1800" dirty="0" err="1" smtClean="0"/>
              <a:t>sama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dashboard/</a:t>
            </a:r>
            <a:r>
              <a:rPr lang="en-US" sz="1800" dirty="0" err="1" smtClean="0"/>
              <a:t>index.blade.php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5" y="2662548"/>
            <a:ext cx="825932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Fix Active Menu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5" y="1697878"/>
            <a:ext cx="759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memperbaiki</a:t>
            </a:r>
            <a:r>
              <a:rPr lang="en-US" sz="1800" dirty="0" smtClean="0"/>
              <a:t> menu yang active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yang di </a:t>
            </a:r>
            <a:r>
              <a:rPr lang="en-US" sz="1800" dirty="0" err="1" smtClean="0"/>
              <a:t>akses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Request::is(‘</a:t>
            </a:r>
            <a:r>
              <a:rPr lang="en-US" sz="1800" dirty="0" err="1" smtClean="0"/>
              <a:t>namaUrlYangDiakses</a:t>
            </a:r>
            <a:r>
              <a:rPr lang="en-US" sz="1800" dirty="0" smtClean="0"/>
              <a:t>’)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9" y="2476622"/>
            <a:ext cx="7840169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Table Posts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76796" y="1697877"/>
            <a:ext cx="759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dibuat</a:t>
            </a:r>
            <a:r>
              <a:rPr lang="en-US" sz="1800" dirty="0" smtClean="0"/>
              <a:t> </a:t>
            </a:r>
            <a:r>
              <a:rPr lang="en-US" sz="1800" dirty="0" err="1" smtClean="0"/>
              <a:t>oleh</a:t>
            </a:r>
            <a:r>
              <a:rPr lang="en-US" sz="1800" dirty="0" smtClean="0"/>
              <a:t> user yang </a:t>
            </a:r>
            <a:r>
              <a:rPr lang="en-US" sz="1800" dirty="0" err="1" smtClean="0"/>
              <a:t>sedang</a:t>
            </a:r>
            <a:r>
              <a:rPr lang="en-US" sz="1800" dirty="0" smtClean="0"/>
              <a:t> login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dashboard/posts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96" y="2682453"/>
            <a:ext cx="579200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2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Table Posts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47818" y="1362456"/>
            <a:ext cx="7590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table </a:t>
            </a:r>
            <a:r>
              <a:rPr lang="en-US" sz="1800" dirty="0" err="1" smtClean="0"/>
              <a:t>didalam</a:t>
            </a:r>
            <a:r>
              <a:rPr lang="en-US" sz="1800" dirty="0" smtClean="0"/>
              <a:t> file dashboard/posts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menampung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dikirim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DashboardPostController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57" y="2008787"/>
            <a:ext cx="3074486" cy="29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 Table Posts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250"/>
            <a:ext cx="9144000" cy="14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Menu Action Data Post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89" y="2643311"/>
            <a:ext cx="7678222" cy="2200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8992" y="1796230"/>
            <a:ext cx="642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menu </a:t>
            </a:r>
            <a:r>
              <a:rPr lang="en-US" sz="1800" dirty="0" err="1" smtClean="0"/>
              <a:t>untuk</a:t>
            </a:r>
            <a:r>
              <a:rPr lang="en-US" sz="1800" dirty="0" smtClean="0"/>
              <a:t> view detail post, edit post </a:t>
            </a:r>
            <a:r>
              <a:rPr lang="en-US" sz="1800" dirty="0" err="1" smtClean="0"/>
              <a:t>dan</a:t>
            </a:r>
            <a:r>
              <a:rPr lang="en-US" sz="1800" dirty="0" smtClean="0"/>
              <a:t> delete post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tabel</a:t>
            </a:r>
            <a:r>
              <a:rPr lang="en-US" sz="1800" dirty="0" smtClean="0"/>
              <a:t> post </a:t>
            </a:r>
            <a:r>
              <a:rPr lang="en-US" sz="1800" dirty="0" err="1" smtClean="0"/>
              <a:t>kita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804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</a:t>
            </a:r>
            <a:r>
              <a:rPr lang="en-US" dirty="0" smtClean="0"/>
              <a:t>e</a:t>
            </a:r>
            <a:r>
              <a:rPr lang="id" dirty="0" smtClean="0"/>
              <a:t>st View Menu Action Data Post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1" y="2165562"/>
            <a:ext cx="745911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Detail Post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78" y="2641239"/>
            <a:ext cx="4667901" cy="12098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2054" y="1583167"/>
            <a:ext cx="7652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Tuliskan</a:t>
            </a:r>
            <a:r>
              <a:rPr lang="en-US" sz="1600" dirty="0" smtClean="0"/>
              <a:t> </a:t>
            </a:r>
            <a:r>
              <a:rPr lang="en-US" sz="1600" dirty="0" err="1" smtClean="0"/>
              <a:t>kode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mengakses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dashboard/posts/</a:t>
            </a:r>
            <a:r>
              <a:rPr lang="en-US" sz="1600" dirty="0" err="1" smtClean="0"/>
              <a:t>detail.blade.php</a:t>
            </a:r>
            <a:r>
              <a:rPr lang="en-US" sz="1600" dirty="0" smtClean="0"/>
              <a:t> di function show </a:t>
            </a:r>
            <a:r>
              <a:rPr lang="en-US" sz="1600" dirty="0" err="1" smtClean="0"/>
              <a:t>DashboardPostController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mengirimkan</a:t>
            </a:r>
            <a:r>
              <a:rPr lang="en-US" sz="1600" dirty="0" smtClean="0"/>
              <a:t> $post yang </a:t>
            </a:r>
            <a:r>
              <a:rPr lang="en-US" sz="1600" dirty="0" err="1" smtClean="0"/>
              <a:t>mana</a:t>
            </a:r>
            <a:r>
              <a:rPr lang="en-US" sz="1600" dirty="0" smtClean="0"/>
              <a:t> $post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post yang </a:t>
            </a:r>
            <a:r>
              <a:rPr lang="en-US" sz="1600" dirty="0" err="1" smtClean="0"/>
              <a:t>didapatkan</a:t>
            </a:r>
            <a:r>
              <a:rPr lang="en-US" sz="1600" dirty="0" smtClean="0"/>
              <a:t> </a:t>
            </a:r>
            <a:r>
              <a:rPr lang="en-US" sz="1600" dirty="0" err="1" smtClean="0"/>
              <a:t>berdasarkan</a:t>
            </a:r>
            <a:r>
              <a:rPr lang="en-US" sz="1600" dirty="0" smtClean="0"/>
              <a:t> id post.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7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399004" y="84284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Test View 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15433" y="219706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about.blade.php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69" y="2585184"/>
            <a:ext cx="4665434" cy="13402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3" y="2506050"/>
            <a:ext cx="7201905" cy="1419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7" y="1684097"/>
            <a:ext cx="803069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Detail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12054" y="1583167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Buat</a:t>
            </a:r>
            <a:r>
              <a:rPr lang="en-US" sz="1800" dirty="0" smtClean="0"/>
              <a:t> file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detail post </a:t>
            </a:r>
            <a:r>
              <a:rPr lang="en-US" sz="1800" dirty="0" err="1" smtClean="0"/>
              <a:t>pada</a:t>
            </a:r>
            <a:r>
              <a:rPr lang="en-US" sz="1800" dirty="0" smtClean="0"/>
              <a:t> dashboard/posts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</a:t>
            </a:r>
            <a:r>
              <a:rPr lang="en-US" sz="1800" dirty="0" err="1" smtClean="0"/>
              <a:t>detail.blade.php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19" y="2376441"/>
            <a:ext cx="7859222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Test View Detail Post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" y="1988042"/>
            <a:ext cx="9144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Create Post Form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Form Create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12054" y="1583167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Tambahkan</a:t>
            </a:r>
            <a:r>
              <a:rPr lang="en-US" sz="1800" dirty="0" smtClean="0"/>
              <a:t> link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create post </a:t>
            </a:r>
            <a:r>
              <a:rPr lang="en-US" sz="1800" dirty="0" err="1" smtClean="0"/>
              <a:t>pada</a:t>
            </a:r>
            <a:r>
              <a:rPr lang="en-US" sz="1800" dirty="0" smtClean="0"/>
              <a:t> dashboard/posts/</a:t>
            </a:r>
            <a:r>
              <a:rPr lang="en-US" sz="1800" dirty="0" err="1" smtClean="0"/>
              <a:t>index.blade.php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04" y="2527361"/>
            <a:ext cx="6458851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81250" y="9138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Form Create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12054" y="1583167"/>
            <a:ext cx="76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Ubah</a:t>
            </a:r>
            <a:r>
              <a:rPr lang="en-US" sz="1800" dirty="0" smtClean="0"/>
              <a:t> </a:t>
            </a:r>
            <a:r>
              <a:rPr lang="en-US" sz="1800" dirty="0" err="1" smtClean="0"/>
              <a:t>fungsi</a:t>
            </a:r>
            <a:r>
              <a:rPr lang="en-US" sz="1800" dirty="0" smtClean="0"/>
              <a:t> create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DashboardPostController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view </a:t>
            </a:r>
            <a:r>
              <a:rPr lang="en-US" sz="1800" dirty="0" smtClean="0"/>
              <a:t>dashboard/posts/</a:t>
            </a:r>
            <a:r>
              <a:rPr lang="en-US" sz="1800" dirty="0" err="1" smtClean="0"/>
              <a:t>create.blade.php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data category.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68" y="2838078"/>
            <a:ext cx="4427924" cy="14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Menambah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Image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Posts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12054" y="1559476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Sebelum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form </a:t>
            </a:r>
            <a:r>
              <a:rPr lang="en-US" sz="1800" dirty="0" err="1" smtClean="0"/>
              <a:t>untuk</a:t>
            </a:r>
            <a:r>
              <a:rPr lang="en-US" sz="1800" dirty="0" smtClean="0"/>
              <a:t> create post,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menambahkan</a:t>
            </a:r>
            <a:r>
              <a:rPr lang="en-US" sz="1800" dirty="0" smtClean="0"/>
              <a:t> </a:t>
            </a:r>
            <a:r>
              <a:rPr lang="en-US" sz="1800" dirty="0" err="1" smtClean="0"/>
              <a:t>kolom</a:t>
            </a:r>
            <a:r>
              <a:rPr lang="en-US" sz="1800" dirty="0" smtClean="0"/>
              <a:t> </a:t>
            </a:r>
            <a:r>
              <a:rPr lang="en-US" sz="1800" i="1" dirty="0" smtClean="0"/>
              <a:t>image</a:t>
            </a:r>
            <a:r>
              <a:rPr lang="en-US" sz="1800" dirty="0" smtClean="0"/>
              <a:t> agar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post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gambar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52" y="2327152"/>
            <a:ext cx="4398556" cy="26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4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Menambah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Image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Posts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12054" y="1665905"/>
            <a:ext cx="7652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itu</a:t>
            </a:r>
            <a:r>
              <a:rPr lang="en-US" sz="1800" dirty="0" smtClean="0"/>
              <a:t>, </a:t>
            </a:r>
            <a:r>
              <a:rPr lang="en-US" sz="1800" dirty="0" err="1" smtClean="0"/>
              <a:t>lakukan</a:t>
            </a:r>
            <a:r>
              <a:rPr lang="en-US" sz="1800" dirty="0" smtClean="0"/>
              <a:t> </a:t>
            </a:r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migrate:fresh</a:t>
            </a:r>
            <a:r>
              <a:rPr lang="en-US" sz="1800" i="1" dirty="0" smtClean="0"/>
              <a:t> –seed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mengupdate</a:t>
            </a:r>
            <a:r>
              <a:rPr lang="en-US" sz="1800" dirty="0" smtClean="0"/>
              <a:t> schema </a:t>
            </a:r>
            <a:r>
              <a:rPr lang="en-US" sz="1800" dirty="0" err="1" smtClean="0"/>
              <a:t>migrasi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sekaligus</a:t>
            </a:r>
            <a:r>
              <a:rPr lang="en-US" sz="1800" dirty="0" smtClean="0"/>
              <a:t> </a:t>
            </a:r>
            <a:r>
              <a:rPr lang="en-US" sz="1800" dirty="0" err="1" smtClean="0"/>
              <a:t>menjalankan</a:t>
            </a:r>
            <a:r>
              <a:rPr lang="en-US" sz="1800" dirty="0" smtClean="0"/>
              <a:t> database seeding.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Selanjutnya</a:t>
            </a:r>
            <a:r>
              <a:rPr lang="en-US" sz="1800" dirty="0" smtClean="0"/>
              <a:t>, </a:t>
            </a:r>
            <a:r>
              <a:rPr lang="en-US" sz="1800" dirty="0" err="1" smtClean="0"/>
              <a:t>buat</a:t>
            </a:r>
            <a:r>
              <a:rPr lang="en-US" sz="1800" dirty="0" smtClean="0"/>
              <a:t> folder </a:t>
            </a:r>
            <a:r>
              <a:rPr lang="en-US" sz="1800" i="1" dirty="0" err="1" smtClean="0"/>
              <a:t>img</a:t>
            </a:r>
            <a:r>
              <a:rPr lang="en-US" sz="1800" i="1" dirty="0" smtClean="0"/>
              <a:t> </a:t>
            </a:r>
            <a:r>
              <a:rPr lang="en-US" sz="1800" dirty="0" err="1" smtClean="0"/>
              <a:t>didalam</a:t>
            </a:r>
            <a:r>
              <a:rPr lang="en-US" sz="1800" dirty="0" smtClean="0"/>
              <a:t> folder public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menampung</a:t>
            </a:r>
            <a:r>
              <a:rPr lang="en-US" sz="1800" dirty="0" smtClean="0"/>
              <a:t> </a:t>
            </a:r>
            <a:r>
              <a:rPr lang="en-US" sz="1800" dirty="0" err="1" smtClean="0"/>
              <a:t>gambar</a:t>
            </a:r>
            <a:r>
              <a:rPr lang="en-US" sz="1800" dirty="0" smtClean="0"/>
              <a:t> post </a:t>
            </a:r>
            <a:r>
              <a:rPr lang="en-US" sz="1800" dirty="0" err="1" smtClean="0"/>
              <a:t>kita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73" y="3491252"/>
            <a:ext cx="2670913" cy="11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Menampilkan</a:t>
            </a:r>
            <a:r>
              <a:rPr lang="en-US" dirty="0" smtClean="0"/>
              <a:t> Image Posts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Selanjutnya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gambar</a:t>
            </a:r>
            <a:r>
              <a:rPr lang="en-US" sz="1800" dirty="0" smtClean="0"/>
              <a:t> post di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</a:t>
            </a:r>
          </a:p>
          <a:p>
            <a:pPr algn="ctr"/>
            <a:r>
              <a:rPr lang="en-US" sz="1800" dirty="0" smtClean="0"/>
              <a:t>posts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detail post. 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19" y="2419718"/>
            <a:ext cx="4660918" cy="22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6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Halaman</a:t>
            </a:r>
            <a:r>
              <a:rPr lang="en-US" dirty="0" smtClean="0"/>
              <a:t> Form</a:t>
            </a:r>
            <a:r>
              <a:rPr lang="en-US" dirty="0"/>
              <a:t> Create</a:t>
            </a:r>
            <a:r>
              <a:rPr lang="en-US" dirty="0" smtClean="0"/>
              <a:t>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Selanjutnya</a:t>
            </a:r>
            <a:r>
              <a:rPr lang="en-US" sz="1800" dirty="0" smtClean="0"/>
              <a:t>,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</a:t>
            </a:r>
            <a:r>
              <a:rPr lang="en-US" sz="1800" i="1" dirty="0" smtClean="0"/>
              <a:t>dashboard/posts/</a:t>
            </a:r>
            <a:r>
              <a:rPr lang="en-US" sz="1800" i="1" dirty="0" err="1" smtClean="0"/>
              <a:t>create.blade.php</a:t>
            </a:r>
            <a:r>
              <a:rPr lang="en-US" sz="1800" i="1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tampilan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ini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83" y="2273626"/>
            <a:ext cx="5370990" cy="264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Halaman</a:t>
            </a:r>
            <a:r>
              <a:rPr lang="en-US" dirty="0" smtClean="0"/>
              <a:t> Form</a:t>
            </a:r>
            <a:r>
              <a:rPr lang="en-US" dirty="0"/>
              <a:t> Create</a:t>
            </a:r>
            <a:r>
              <a:rPr lang="en-US" dirty="0" smtClean="0"/>
              <a:t>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97" y="1278383"/>
            <a:ext cx="5573162" cy="37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Blade Template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69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Insert Data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Setelah</a:t>
            </a:r>
            <a:r>
              <a:rPr lang="en-US" sz="1800" dirty="0" smtClean="0"/>
              <a:t> </a:t>
            </a:r>
            <a:r>
              <a:rPr lang="en-US" sz="1800" dirty="0" err="1" smtClean="0"/>
              <a:t>itu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insert data post </a:t>
            </a:r>
            <a:r>
              <a:rPr lang="en-US" sz="1800" dirty="0" err="1" smtClean="0"/>
              <a:t>ke</a:t>
            </a:r>
            <a:r>
              <a:rPr lang="en-US" sz="1800" dirty="0" smtClean="0"/>
              <a:t> database.</a:t>
            </a:r>
          </a:p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mengedit</a:t>
            </a:r>
            <a:r>
              <a:rPr lang="en-US" sz="1800" dirty="0" smtClean="0"/>
              <a:t> function </a:t>
            </a:r>
            <a:r>
              <a:rPr lang="en-US" sz="1800" i="1" dirty="0" smtClean="0"/>
              <a:t>store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DashboardPostController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40" y="2410739"/>
            <a:ext cx="4810075" cy="24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2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Test Insert Data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Jika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berhasil</a:t>
            </a:r>
            <a:r>
              <a:rPr lang="en-US" sz="1800" dirty="0" smtClean="0"/>
              <a:t> </a:t>
            </a:r>
            <a:r>
              <a:rPr lang="en-US" sz="1800" dirty="0" err="1" smtClean="0"/>
              <a:t>menambah</a:t>
            </a:r>
            <a:r>
              <a:rPr lang="en-US" sz="1800" dirty="0" smtClean="0"/>
              <a:t> data post,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diarahkan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 posts.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01" y="2288317"/>
            <a:ext cx="6501353" cy="24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Update Data Post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01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Update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Sekarang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mengubah</a:t>
            </a:r>
            <a:r>
              <a:rPr lang="en-US" sz="1800" dirty="0" smtClean="0"/>
              <a:t> link </a:t>
            </a:r>
            <a:r>
              <a:rPr lang="en-US" sz="1800" dirty="0" err="1" smtClean="0"/>
              <a:t>tombol</a:t>
            </a:r>
            <a:r>
              <a:rPr lang="en-US" sz="1800" dirty="0" smtClean="0"/>
              <a:t> edit post di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 posts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dapat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edit post.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Arahkan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</a:t>
            </a:r>
            <a:r>
              <a:rPr lang="en-US" sz="1800" i="1" dirty="0" smtClean="0"/>
              <a:t>/dashboard/posts/{{$</a:t>
            </a:r>
            <a:r>
              <a:rPr lang="en-US" sz="1800" i="1" dirty="0" err="1" smtClean="0"/>
              <a:t>idPost</a:t>
            </a:r>
            <a:r>
              <a:rPr lang="en-US" sz="1800" i="1" dirty="0" smtClean="0"/>
              <a:t>}}/edit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3" y="2980178"/>
            <a:ext cx="7535327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Update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Ubah</a:t>
            </a:r>
            <a:r>
              <a:rPr lang="en-US" sz="1800" dirty="0" smtClean="0"/>
              <a:t> function edit </a:t>
            </a:r>
            <a:r>
              <a:rPr lang="en-US" sz="1800" dirty="0" err="1" smtClean="0"/>
              <a:t>didalam</a:t>
            </a:r>
            <a:r>
              <a:rPr lang="en-US" sz="1800" dirty="0" smtClean="0"/>
              <a:t> </a:t>
            </a:r>
            <a:r>
              <a:rPr lang="en-US" sz="1800" dirty="0" err="1" smtClean="0"/>
              <a:t>DashboardPostController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dashboard/posts/edit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data post </a:t>
            </a:r>
            <a:r>
              <a:rPr lang="en-US" sz="1800" dirty="0" err="1" smtClean="0"/>
              <a:t>dan</a:t>
            </a:r>
            <a:r>
              <a:rPr lang="en-US" sz="1800" dirty="0" smtClean="0"/>
              <a:t> category.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68" y="2727933"/>
            <a:ext cx="6049219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5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Update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dashboard/posts/</a:t>
            </a:r>
            <a:r>
              <a:rPr lang="en-US" sz="1800" dirty="0" err="1" smtClean="0"/>
              <a:t>edit.blade</a:t>
            </a:r>
            <a:r>
              <a:rPr lang="en-US" sz="1800" dirty="0" err="1" smtClean="0"/>
              <a:t>.php</a:t>
            </a:r>
            <a:r>
              <a:rPr lang="en-US" sz="1800" dirty="0" smtClean="0"/>
              <a:t> yang </a:t>
            </a:r>
            <a:r>
              <a:rPr lang="en-US" sz="1800" dirty="0" err="1" smtClean="0"/>
              <a:t>mirip</a:t>
            </a:r>
            <a:r>
              <a:rPr lang="en-US" sz="1800" dirty="0" smtClean="0"/>
              <a:t>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form create post.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81" y="2273626"/>
            <a:ext cx="3708594" cy="24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Update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mengubah</a:t>
            </a:r>
            <a:r>
              <a:rPr lang="en-US" sz="1800" dirty="0" smtClean="0"/>
              <a:t> </a:t>
            </a:r>
            <a:r>
              <a:rPr lang="en-US" sz="1800" dirty="0" err="1" smtClean="0"/>
              <a:t>url</a:t>
            </a:r>
            <a:r>
              <a:rPr lang="en-US" sz="1800" dirty="0" smtClean="0"/>
              <a:t> form </a:t>
            </a:r>
            <a:r>
              <a:rPr lang="en-US" sz="1800" dirty="0" err="1" smtClean="0"/>
              <a:t>dan</a:t>
            </a:r>
            <a:r>
              <a:rPr lang="en-US" sz="1800" dirty="0" smtClean="0"/>
              <a:t> method </a:t>
            </a:r>
            <a:r>
              <a:rPr lang="en-US" sz="1800" dirty="0" err="1" smtClean="0"/>
              <a:t>nya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</a:t>
            </a:r>
            <a:r>
              <a:rPr lang="en-US" sz="1800" dirty="0" err="1" smtClean="0"/>
              <a:t>memberi</a:t>
            </a:r>
            <a:r>
              <a:rPr lang="en-US" sz="1800" dirty="0" smtClean="0"/>
              <a:t> value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setiap</a:t>
            </a:r>
            <a:r>
              <a:rPr lang="en-US" sz="1800" dirty="0" smtClean="0"/>
              <a:t> input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edit.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30" y="2555164"/>
            <a:ext cx="839269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Update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dropdown menu category </a:t>
            </a:r>
            <a:r>
              <a:rPr lang="en-US" sz="1800" dirty="0" err="1" smtClean="0"/>
              <a:t>otomatis</a:t>
            </a:r>
            <a:r>
              <a:rPr lang="en-US" sz="1800" dirty="0" smtClean="0"/>
              <a:t> </a:t>
            </a:r>
            <a:r>
              <a:rPr lang="en-US" sz="1800" dirty="0" err="1" smtClean="0"/>
              <a:t>terpilih</a:t>
            </a:r>
            <a:r>
              <a:rPr lang="en-US" sz="1800" dirty="0" smtClean="0"/>
              <a:t>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</a:t>
            </a:r>
            <a:r>
              <a:rPr lang="en-US" sz="1800" dirty="0" err="1" smtClean="0"/>
              <a:t>denga</a:t>
            </a:r>
            <a:r>
              <a:rPr lang="en-US" sz="1800" dirty="0" err="1" smtClean="0"/>
              <a:t>n</a:t>
            </a:r>
            <a:r>
              <a:rPr lang="en-US" sz="1800" dirty="0" smtClean="0"/>
              <a:t> category post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edit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1" y="2335770"/>
            <a:ext cx="8173591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Update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85602" y="1627295"/>
            <a:ext cx="7652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Buat</a:t>
            </a:r>
            <a:r>
              <a:rPr lang="en-US" sz="1800" dirty="0" smtClean="0"/>
              <a:t> preview image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</a:t>
            </a:r>
            <a:r>
              <a:rPr lang="en-US" sz="1800" dirty="0" err="1" smtClean="0"/>
              <a:t>gambar</a:t>
            </a:r>
            <a:r>
              <a:rPr lang="en-US" sz="1800" dirty="0" smtClean="0"/>
              <a:t> post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post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edit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</a:t>
            </a:r>
            <a:r>
              <a:rPr lang="en-US" sz="1800" dirty="0" err="1" smtClean="0"/>
              <a:t>tambahkan</a:t>
            </a:r>
            <a:r>
              <a:rPr lang="en-US" sz="1800" dirty="0" smtClean="0"/>
              <a:t> value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textarea</a:t>
            </a:r>
            <a:r>
              <a:rPr lang="en-US" sz="1800" dirty="0" smtClean="0"/>
              <a:t> </a:t>
            </a:r>
            <a:r>
              <a:rPr lang="en-US" sz="1800" dirty="0" err="1" smtClean="0"/>
              <a:t>sesuai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post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edit.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5" y="2550625"/>
            <a:ext cx="7925906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Function Update Post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52" y="1485252"/>
            <a:ext cx="6437247" cy="339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2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50"/>
          <p:cNvSpPr txBox="1">
            <a:spLocks noGrp="1"/>
          </p:cNvSpPr>
          <p:nvPr>
            <p:ph type="title"/>
          </p:nvPr>
        </p:nvSpPr>
        <p:spPr>
          <a:xfrm>
            <a:off x="1399005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Blade Templating</a:t>
            </a:r>
            <a:endParaRPr sz="2400" dirty="0"/>
          </a:p>
        </p:txBody>
      </p:sp>
      <p:sp>
        <p:nvSpPr>
          <p:cNvPr id="900" name="Google Shape;900;p150"/>
          <p:cNvSpPr txBox="1">
            <a:spLocks noGrp="1"/>
          </p:cNvSpPr>
          <p:nvPr>
            <p:ph type="body" idx="1"/>
          </p:nvPr>
        </p:nvSpPr>
        <p:spPr>
          <a:xfrm>
            <a:off x="1274718" y="1465549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Laravel menggunakan template engine yang bernama Blade untuk membuat kode View nya, jadi tidak seperti kode PHP </a:t>
            </a:r>
            <a:r>
              <a:rPr lang="id" sz="2000" dirty="0" smtClean="0"/>
              <a:t>biasanya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id" sz="2000" dirty="0" smtClean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 smtClean="0"/>
              <a:t>Blade </a:t>
            </a:r>
            <a:r>
              <a:rPr lang="id" sz="2000" dirty="0"/>
              <a:t>menggunakan extension blade.php sebagai penamaan file nya, misal index.blade.php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16692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35326" y="1693550"/>
            <a:ext cx="604569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400" dirty="0" smtClean="0"/>
              <a:t>Delete Data Post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14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Delete </a:t>
            </a:r>
            <a:r>
              <a:rPr lang="en-US" dirty="0" smtClean="0"/>
              <a:t>Post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1" y="2163917"/>
            <a:ext cx="7506748" cy="2200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2590" y="1482401"/>
            <a:ext cx="7314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Ubah</a:t>
            </a:r>
            <a:r>
              <a:rPr lang="en-US" sz="1600" dirty="0" smtClean="0"/>
              <a:t> </a:t>
            </a:r>
            <a:r>
              <a:rPr lang="en-US" sz="1600" dirty="0" err="1" smtClean="0"/>
              <a:t>tombol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delete post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form </a:t>
            </a:r>
            <a:r>
              <a:rPr lang="en-US" sz="1600" dirty="0" err="1" smtClean="0"/>
              <a:t>menuju</a:t>
            </a:r>
            <a:r>
              <a:rPr lang="en-US" sz="1600" dirty="0" smtClean="0"/>
              <a:t> </a:t>
            </a:r>
            <a:r>
              <a:rPr lang="en-US" sz="1600" dirty="0" err="1" smtClean="0"/>
              <a:t>url</a:t>
            </a:r>
            <a:r>
              <a:rPr lang="en-US" sz="1600" dirty="0" smtClean="0"/>
              <a:t> </a:t>
            </a:r>
            <a:r>
              <a:rPr lang="en-US" sz="1600" i="1" dirty="0" smtClean="0"/>
              <a:t>/dashboard/posts/$</a:t>
            </a:r>
            <a:r>
              <a:rPr lang="en-US" sz="1600" i="1" dirty="0" err="1" smtClean="0"/>
              <a:t>idPost</a:t>
            </a:r>
            <a:r>
              <a:rPr lang="en-US" sz="1600" i="1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method delete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2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92"/>
          <p:cNvSpPr txBox="1">
            <a:spLocks noGrp="1"/>
          </p:cNvSpPr>
          <p:nvPr>
            <p:ph type="title"/>
          </p:nvPr>
        </p:nvSpPr>
        <p:spPr>
          <a:xfrm>
            <a:off x="1363494" y="87835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 smtClean="0"/>
              <a:t>Delete </a:t>
            </a:r>
            <a:r>
              <a:rPr lang="en-US" dirty="0" smtClean="0"/>
              <a:t>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12590" y="1482401"/>
            <a:ext cx="7314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Ubah</a:t>
            </a:r>
            <a:r>
              <a:rPr lang="en-US" sz="1600" dirty="0" smtClean="0"/>
              <a:t> function destroy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DashboardPostController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menghapus</a:t>
            </a:r>
            <a:r>
              <a:rPr lang="en-US" sz="1600" dirty="0" smtClean="0"/>
              <a:t> data post.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74" y="2635896"/>
            <a:ext cx="6677957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2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Blade Variable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1203696" y="148330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Salah satu keuntungan menggunakan template dibanding kode PHP langsung adalah, kita bisa memaksa programmer untuk memisahkan logic kode program dengan tampilan (di template)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Di Blade, walaupun kita bisa membuat kode PHP, tapi tidak disarankan menggunakan itu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Cara yang direkomendasikan adalah, kita hanya membuat variable di template blade, lalu mengirim variable tersebut dari luar ketika akan menampilkan template nya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Untuk membuat menampilkan variable di blade template, kita bisa gunakan {{ $nama }}, dinama nanti variable $nama bisa diambil secara otomatis dari data yang kita kirim ketika menampilkan view blade nya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4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1461148" y="691927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</a:t>
            </a:r>
            <a:br>
              <a:rPr lang="id" sz="2400" dirty="0" smtClean="0"/>
            </a:br>
            <a:r>
              <a:rPr lang="id" sz="2400" dirty="0" smtClean="0"/>
              <a:t>Halaman About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87009" y="2197059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about.blade.php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69" y="2585184"/>
            <a:ext cx="4665434" cy="1340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09" y="2533339"/>
            <a:ext cx="6058751" cy="14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Layouting System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1203696" y="148330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yang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layout yang </a:t>
            </a:r>
            <a:r>
              <a:rPr lang="en-US" sz="1800" dirty="0" err="1" smtClean="0"/>
              <a:t>sama</a:t>
            </a:r>
            <a:r>
              <a:rPr lang="en-US" sz="1800" dirty="0" smtClean="0"/>
              <a:t>, </a:t>
            </a:r>
            <a:r>
              <a:rPr lang="en-US" sz="1800" dirty="0" err="1" smtClean="0"/>
              <a:t>misal</a:t>
            </a:r>
            <a:r>
              <a:rPr lang="en-US" sz="1800" dirty="0" smtClean="0"/>
              <a:t> </a:t>
            </a:r>
            <a:r>
              <a:rPr lang="en-US" sz="1800" dirty="0" err="1" smtClean="0"/>
              <a:t>tiap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</a:t>
            </a:r>
            <a:r>
              <a:rPr lang="en-US" sz="1800" dirty="0" err="1" smtClean="0"/>
              <a:t>mempunyai</a:t>
            </a:r>
            <a:r>
              <a:rPr lang="en-US" sz="1800" dirty="0" smtClean="0"/>
              <a:t> </a:t>
            </a:r>
            <a:r>
              <a:rPr lang="en-US" sz="1800" dirty="0" err="1" smtClean="0"/>
              <a:t>navbar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layouting</a:t>
            </a:r>
            <a:r>
              <a:rPr lang="en-US" sz="1800" dirty="0" smtClean="0"/>
              <a:t> system </a:t>
            </a:r>
            <a:r>
              <a:rPr lang="en-US" sz="1800" dirty="0" err="1" smtClean="0"/>
              <a:t>milik</a:t>
            </a:r>
            <a:r>
              <a:rPr lang="en-US" sz="1800" dirty="0" smtClean="0"/>
              <a:t> Blade.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800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800" u="sng" dirty="0"/>
              <a:t>https://laravel.com/docs/9.x/blade#extending-a-layout</a:t>
            </a:r>
            <a:endParaRPr sz="1800" u="sng" dirty="0"/>
          </a:p>
        </p:txBody>
      </p:sp>
    </p:spTree>
    <p:extLst>
      <p:ext uri="{BB962C8B-B14F-4D97-AF65-F5344CB8AC3E}">
        <p14:creationId xmlns:p14="http://schemas.microsoft.com/office/powerpoint/2010/main" val="12240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Layout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1203696" y="148330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 err="1" smtClean="0"/>
              <a:t>Contohnya</a:t>
            </a:r>
            <a:r>
              <a:rPr lang="en-US" sz="1800" dirty="0" smtClean="0"/>
              <a:t> </a:t>
            </a:r>
            <a:r>
              <a:rPr lang="en-US" sz="1800" dirty="0" err="1" smtClean="0"/>
              <a:t>disini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layout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folder layouts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</a:t>
            </a:r>
            <a:r>
              <a:rPr lang="en-US" sz="1800" dirty="0" err="1" smtClean="0"/>
              <a:t>main.blade.php</a:t>
            </a:r>
            <a:endParaRPr lang="en-US" sz="1800" dirty="0" smtClean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91" y="2362378"/>
            <a:ext cx="3044946" cy="22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6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Bootstrap Template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1203696" y="148330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Framework Bootstrap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templatenya</a:t>
            </a:r>
            <a:r>
              <a:rPr lang="en-US" sz="1800" dirty="0" smtClean="0"/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800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800" u="sng" dirty="0">
                <a:hlinkClick r:id="rId3"/>
              </a:rPr>
              <a:t>https://getbootstrap.com/docs/4.0/getting-started/introduction</a:t>
            </a:r>
            <a:r>
              <a:rPr lang="en-US" sz="1800" u="sng" dirty="0" smtClean="0">
                <a:hlinkClick r:id="rId3"/>
              </a:rPr>
              <a:t>/</a:t>
            </a:r>
            <a:endParaRPr lang="en-US" sz="1800" u="sng" dirty="0" smtClean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endParaRPr lang="en-US" sz="1800" u="sng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800" u="sng" dirty="0" smtClean="0"/>
              <a:t>Copy </a:t>
            </a:r>
            <a:r>
              <a:rPr lang="en-US" sz="1800" u="sng" dirty="0" err="1" smtClean="0"/>
              <a:t>Bagian</a:t>
            </a:r>
            <a:r>
              <a:rPr lang="en-US" sz="1800" u="sng" dirty="0" smtClean="0"/>
              <a:t> Starter Template.</a:t>
            </a:r>
          </a:p>
          <a:p>
            <a:pPr lvl="0" indent="-311150">
              <a:spcBef>
                <a:spcPts val="0"/>
              </a:spcBef>
              <a:buSzPts val="1300"/>
              <a:buChar char="●"/>
            </a:pPr>
            <a:endParaRPr lang="en-US" sz="1800" u="sng" dirty="0"/>
          </a:p>
          <a:p>
            <a:pPr lvl="0" indent="-311150">
              <a:spcBef>
                <a:spcPts val="0"/>
              </a:spcBef>
              <a:buSzPts val="1300"/>
              <a:buChar char="●"/>
            </a:pPr>
            <a:r>
              <a:rPr lang="en-US" sz="1800" u="sng" dirty="0" smtClean="0"/>
              <a:t>Paste </a:t>
            </a:r>
            <a:r>
              <a:rPr lang="en-US" sz="1800" u="sng" dirty="0" err="1" smtClean="0"/>
              <a:t>ke</a:t>
            </a:r>
            <a:r>
              <a:rPr lang="en-US" sz="1800" u="sng" dirty="0" smtClean="0"/>
              <a:t> </a:t>
            </a:r>
            <a:r>
              <a:rPr lang="en-US" sz="1800" u="sng" dirty="0" err="1" smtClean="0"/>
              <a:t>dalam</a:t>
            </a:r>
            <a:r>
              <a:rPr lang="en-US" sz="1800" u="sng" dirty="0" smtClean="0"/>
              <a:t> layouts/</a:t>
            </a:r>
            <a:r>
              <a:rPr lang="en-US" sz="1800" u="sng" dirty="0" err="1" smtClean="0"/>
              <a:t>main.blade.php</a:t>
            </a:r>
            <a:endParaRPr sz="1800" u="sng" dirty="0"/>
          </a:p>
        </p:txBody>
      </p:sp>
    </p:spTree>
    <p:extLst>
      <p:ext uri="{BB962C8B-B14F-4D97-AF65-F5344CB8AC3E}">
        <p14:creationId xmlns:p14="http://schemas.microsoft.com/office/powerpoint/2010/main" val="4068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1425638" y="85172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Kenapa Laravel?</a:t>
            </a:r>
            <a:endParaRPr sz="2400" dirty="0"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1265841" y="144779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Saat ini Laravel adalah framework paling populer di </a:t>
            </a:r>
            <a:r>
              <a:rPr lang="id" dirty="0" smtClean="0"/>
              <a:t>PHP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 smtClean="0"/>
              <a:t>Framework Laravel mudah dipelajari untuk pemula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Banyak perusahaan yang sudah menggunakan Laravel sebagai framework pilihan ketika menggunakan PHP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Laravel juga memiliki ekosistem yang sangat besar, terutama dari ekosistem teknologi pendukung, sehingga ketika menggunakan Laravel, kita bisa mengintegrasikan dengan teknologi pendukung nya dengan lebih mudah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Navbar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537598" y="4320741"/>
            <a:ext cx="8068801" cy="66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dirty="0" err="1" smtClean="0"/>
              <a:t>Atau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</a:t>
            </a:r>
            <a:r>
              <a:rPr lang="en-US" sz="1800" dirty="0" smtClean="0"/>
              <a:t>-copy </a:t>
            </a:r>
            <a:r>
              <a:rPr lang="en-US" sz="1800" dirty="0" err="1" smtClean="0"/>
              <a:t>Navbar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framework Bootstrap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8" y="1710527"/>
            <a:ext cx="806880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8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Child-view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42436" y="1568662"/>
            <a:ext cx="8068801" cy="665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dirty="0" err="1" smtClean="0"/>
              <a:t>Disini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div </a:t>
            </a:r>
            <a:r>
              <a:rPr lang="en-US" sz="1800" dirty="0" err="1" smtClean="0"/>
              <a:t>dibawah</a:t>
            </a:r>
            <a:r>
              <a:rPr lang="en-US" sz="1800" dirty="0" smtClean="0"/>
              <a:t> </a:t>
            </a:r>
            <a:r>
              <a:rPr lang="en-US" sz="1800" dirty="0" err="1" smtClean="0"/>
              <a:t>Navbar</a:t>
            </a:r>
            <a:r>
              <a:rPr lang="en-US" sz="1800" dirty="0" smtClean="0"/>
              <a:t> yang </a:t>
            </a:r>
            <a:r>
              <a:rPr lang="en-US" sz="1800" dirty="0" err="1" smtClean="0"/>
              <a:t>berisikan</a:t>
            </a:r>
            <a:r>
              <a:rPr lang="en-US" sz="1800" dirty="0" smtClean="0"/>
              <a:t> child-view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@yield(‘</a:t>
            </a:r>
            <a:r>
              <a:rPr lang="en-US" sz="1800" dirty="0" err="1" smtClean="0"/>
              <a:t>namaSection</a:t>
            </a:r>
            <a:r>
              <a:rPr lang="en-US" sz="1800" dirty="0" smtClean="0"/>
              <a:t>’) yang </a:t>
            </a:r>
            <a:r>
              <a:rPr lang="en-US" sz="1800" dirty="0" err="1" smtClean="0"/>
              <a:t>diberi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‘container’ </a:t>
            </a:r>
            <a:r>
              <a:rPr lang="en-US" sz="1800" dirty="0" err="1" smtClean="0"/>
              <a:t>dari</a:t>
            </a:r>
            <a:r>
              <a:rPr lang="en-US" sz="1800" dirty="0" smtClean="0"/>
              <a:t> layout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68" y="2918223"/>
            <a:ext cx="6651759" cy="1064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375" y="261044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Main.blade.php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17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Menggunakan Layout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42436" y="1568662"/>
            <a:ext cx="8068801" cy="1707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spcBef>
                <a:spcPts val="0"/>
              </a:spcBef>
              <a:buSzPts val="1300"/>
            </a:pP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layout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mengubah</a:t>
            </a:r>
            <a:r>
              <a:rPr lang="en-US" sz="1800" dirty="0" smtClean="0"/>
              <a:t> </a:t>
            </a:r>
            <a:r>
              <a:rPr lang="en-US" sz="1800" dirty="0" err="1" smtClean="0"/>
              <a:t>kode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yang </a:t>
            </a:r>
            <a:r>
              <a:rPr lang="en-US" sz="1800" dirty="0" err="1" smtClean="0"/>
              <a:t>ingin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layout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hanya</a:t>
            </a:r>
            <a:r>
              <a:rPr lang="en-US" sz="1800" dirty="0" smtClean="0"/>
              <a:t> </a:t>
            </a:r>
            <a:r>
              <a:rPr lang="en-US" sz="1800" dirty="0" err="1" smtClean="0"/>
              <a:t>menyisakan</a:t>
            </a:r>
            <a:r>
              <a:rPr lang="en-US" sz="1800" dirty="0" smtClean="0"/>
              <a:t> </a:t>
            </a:r>
            <a:r>
              <a:rPr lang="en-US" sz="1800" dirty="0" err="1" smtClean="0"/>
              <a:t>kontennya</a:t>
            </a:r>
            <a:r>
              <a:rPr lang="en-US" sz="1800" dirty="0" smtClean="0"/>
              <a:t> </a:t>
            </a:r>
            <a:r>
              <a:rPr lang="en-US" sz="1800" dirty="0" err="1" smtClean="0"/>
              <a:t>saja</a:t>
            </a:r>
            <a:r>
              <a:rPr lang="en-US" sz="1800" dirty="0" smtClean="0"/>
              <a:t>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meng</a:t>
            </a:r>
            <a:r>
              <a:rPr lang="en-US" sz="1800" dirty="0" smtClean="0"/>
              <a:t>-extends layout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@extends(‘</a:t>
            </a:r>
            <a:r>
              <a:rPr lang="en-US" sz="1800" dirty="0" err="1" smtClean="0"/>
              <a:t>fileLayout</a:t>
            </a:r>
            <a:r>
              <a:rPr lang="en-US" sz="1800" dirty="0" smtClean="0"/>
              <a:t>’).</a:t>
            </a:r>
          </a:p>
          <a:p>
            <a:pPr marL="431800" indent="-285750">
              <a:spcBef>
                <a:spcPts val="0"/>
              </a:spcBef>
              <a:buSzPts val="1300"/>
            </a:pPr>
            <a:endParaRPr lang="en-US" sz="1800" dirty="0" smtClean="0"/>
          </a:p>
          <a:p>
            <a:pPr marL="431800" indent="-285750">
              <a:spcBef>
                <a:spcPts val="0"/>
              </a:spcBef>
              <a:buSzPts val="1300"/>
            </a:pPr>
            <a:r>
              <a:rPr lang="en-US" sz="1800" dirty="0" smtClean="0"/>
              <a:t> </a:t>
            </a:r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beritahu</a:t>
            </a:r>
            <a:r>
              <a:rPr lang="en-US" sz="1800" dirty="0" smtClean="0"/>
              <a:t> section </a:t>
            </a:r>
            <a:r>
              <a:rPr lang="en-US" sz="1800" dirty="0" err="1" smtClean="0"/>
              <a:t>nya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@section(‘</a:t>
            </a:r>
            <a:r>
              <a:rPr lang="en-US" sz="1800" dirty="0" err="1" smtClean="0"/>
              <a:t>namaSection</a:t>
            </a:r>
            <a:r>
              <a:rPr lang="en-US" sz="1800" dirty="0" smtClean="0"/>
              <a:t>’)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90" y="3415462"/>
            <a:ext cx="3660469" cy="15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Halaman dengan Layout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42436" y="1568662"/>
            <a:ext cx="8068801" cy="34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spcBef>
                <a:spcPts val="0"/>
              </a:spcBef>
              <a:buSzPts val="1300"/>
            </a:pPr>
            <a:r>
              <a:rPr lang="en-US" sz="1800" dirty="0" err="1" smtClean="0"/>
              <a:t>Sekarang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home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Navbar</a:t>
            </a:r>
            <a:r>
              <a:rPr lang="en-US" sz="1800" dirty="0" smtClean="0"/>
              <a:t> yang </a:t>
            </a:r>
            <a:r>
              <a:rPr lang="en-US" sz="1800" dirty="0" err="1" smtClean="0"/>
              <a:t>berasal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layouts/</a:t>
            </a:r>
            <a:r>
              <a:rPr lang="en-US" sz="1800" dirty="0" err="1" smtClean="0"/>
              <a:t>main.blade.php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53" y="2383914"/>
            <a:ext cx="685895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Component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42436" y="1568662"/>
            <a:ext cx="8068801" cy="34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spcBef>
                <a:spcPts val="0"/>
              </a:spcBef>
              <a:buSzPts val="1300"/>
              <a:buNone/>
            </a:pPr>
            <a:r>
              <a:rPr lang="en-US" sz="1800" dirty="0" smtClean="0"/>
              <a:t>Kita </a:t>
            </a:r>
            <a:r>
              <a:rPr lang="en-US" sz="1800" dirty="0" err="1" smtClean="0"/>
              <a:t>juga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memisahkan</a:t>
            </a:r>
            <a:r>
              <a:rPr lang="en-US" sz="1800" dirty="0" smtClean="0"/>
              <a:t> </a:t>
            </a:r>
            <a:r>
              <a:rPr lang="en-US" sz="1800" dirty="0" err="1" smtClean="0"/>
              <a:t>Navbar</a:t>
            </a:r>
            <a:r>
              <a:rPr lang="en-US" sz="1800" dirty="0" smtClean="0"/>
              <a:t>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suatu</a:t>
            </a:r>
            <a:r>
              <a:rPr lang="en-US" sz="1800" dirty="0" smtClean="0"/>
              <a:t> file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</a:t>
            </a:r>
            <a:r>
              <a:rPr lang="en-US" sz="1800" dirty="0" err="1" smtClean="0"/>
              <a:t>sendiri</a:t>
            </a:r>
            <a:r>
              <a:rPr lang="en-US" sz="1800" dirty="0" smtClean="0"/>
              <a:t>.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41" y="2414726"/>
            <a:ext cx="2481097" cy="22135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5246" y="2414726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partials/</a:t>
            </a:r>
            <a:r>
              <a:rPr lang="en-US" i="1" dirty="0" err="1" smtClean="0"/>
              <a:t>navbar.blade.php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06697" y="4675564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Buat</a:t>
            </a:r>
            <a:r>
              <a:rPr lang="en-US" i="1" dirty="0" smtClean="0"/>
              <a:t> file </a:t>
            </a:r>
            <a:r>
              <a:rPr lang="en-US" i="1" dirty="0" err="1" smtClean="0"/>
              <a:t>untuk</a:t>
            </a:r>
            <a:r>
              <a:rPr lang="en-US" i="1" dirty="0" smtClean="0"/>
              <a:t> </a:t>
            </a:r>
            <a:r>
              <a:rPr lang="en-US" i="1" dirty="0" err="1" smtClean="0"/>
              <a:t>komponen</a:t>
            </a:r>
            <a:r>
              <a:rPr lang="en-US" i="1" dirty="0" smtClean="0"/>
              <a:t> </a:t>
            </a:r>
            <a:r>
              <a:rPr lang="en-US" i="1" dirty="0" err="1" smtClean="0"/>
              <a:t>navbar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44" y="2722503"/>
            <a:ext cx="5662357" cy="18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Include Component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42436" y="1568662"/>
            <a:ext cx="8068801" cy="34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include </a:t>
            </a:r>
            <a:r>
              <a:rPr lang="en-US" sz="1800" dirty="0" err="1" smtClean="0"/>
              <a:t>komponen</a:t>
            </a:r>
            <a:r>
              <a:rPr lang="en-US" sz="1800" dirty="0" smtClean="0"/>
              <a:t> </a:t>
            </a:r>
            <a:r>
              <a:rPr lang="en-US" sz="1800" dirty="0" err="1" smtClean="0"/>
              <a:t>navbar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dalam</a:t>
            </a:r>
            <a:r>
              <a:rPr lang="en-US" sz="1800" dirty="0" smtClean="0"/>
              <a:t> layout.</a:t>
            </a:r>
            <a:endParaRPr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835487" y="2124704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Layouts/</a:t>
            </a:r>
            <a:r>
              <a:rPr lang="en-US" i="1" dirty="0" err="1" smtClean="0"/>
              <a:t>main.blade.php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6" y="2432481"/>
            <a:ext cx="5820587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Dynamic Title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60191" y="1471008"/>
            <a:ext cx="8068801" cy="34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spcBef>
                <a:spcPts val="0"/>
              </a:spcBef>
              <a:buSzPts val="1300"/>
              <a:buNone/>
            </a:pP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setiap</a:t>
            </a:r>
            <a:r>
              <a:rPr lang="en-US" sz="1800" dirty="0" smtClean="0"/>
              <a:t> title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</a:t>
            </a:r>
            <a:r>
              <a:rPr lang="en-US" sz="1800" dirty="0" err="1" smtClean="0"/>
              <a:t>menjadi</a:t>
            </a:r>
            <a:r>
              <a:rPr lang="en-US" sz="1800" dirty="0" smtClean="0"/>
              <a:t> </a:t>
            </a:r>
            <a:r>
              <a:rPr lang="en-US" sz="1800" dirty="0" err="1" smtClean="0"/>
              <a:t>dinamis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kirimkan</a:t>
            </a:r>
            <a:r>
              <a:rPr lang="en-US" sz="1800" dirty="0" smtClean="0"/>
              <a:t> variable title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layout.</a:t>
            </a:r>
            <a:endParaRPr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3088258" y="220456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Web.php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88" y="2204566"/>
            <a:ext cx="3989811" cy="28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Dynamic Title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60191" y="1471008"/>
            <a:ext cx="8068801" cy="34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spcBef>
                <a:spcPts val="0"/>
              </a:spcBef>
              <a:buSzPts val="1300"/>
            </a:pPr>
            <a:r>
              <a:rPr lang="en-US" sz="1600" dirty="0" err="1" smtClean="0"/>
              <a:t>Ubah</a:t>
            </a:r>
            <a:r>
              <a:rPr lang="en-US" sz="1600" dirty="0" smtClean="0"/>
              <a:t> title layout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 </a:t>
            </a:r>
            <a:r>
              <a:rPr lang="en-US" sz="1600" dirty="0" err="1" smtClean="0"/>
              <a:t>dinamis</a:t>
            </a:r>
            <a:endParaRPr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188241" y="2071336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Layouts/</a:t>
            </a:r>
            <a:r>
              <a:rPr lang="en-US" i="1" dirty="0" err="1" smtClean="0"/>
              <a:t>Main.blade.php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241" y="2379113"/>
            <a:ext cx="590632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Navbar Active`</a:t>
            </a:r>
            <a:endParaRPr sz="2400" dirty="0"/>
          </a:p>
        </p:txBody>
      </p:sp>
      <p:sp>
        <p:nvSpPr>
          <p:cNvPr id="906" name="Google Shape;906;p151"/>
          <p:cNvSpPr txBox="1">
            <a:spLocks noGrp="1"/>
          </p:cNvSpPr>
          <p:nvPr>
            <p:ph type="body" idx="1"/>
          </p:nvPr>
        </p:nvSpPr>
        <p:spPr>
          <a:xfrm>
            <a:off x="660191" y="1471008"/>
            <a:ext cx="8068801" cy="348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1800" indent="-285750">
              <a:spcBef>
                <a:spcPts val="0"/>
              </a:spcBef>
              <a:buSzPts val="1300"/>
            </a:pPr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class active </a:t>
            </a:r>
            <a:r>
              <a:rPr lang="en-US" sz="1600" dirty="0" err="1" smtClean="0"/>
              <a:t>navbar</a:t>
            </a:r>
            <a:r>
              <a:rPr lang="en-US" sz="1600" dirty="0" smtClean="0"/>
              <a:t>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 </a:t>
            </a:r>
            <a:r>
              <a:rPr lang="en-US" sz="1600" dirty="0" err="1" smtClean="0"/>
              <a:t>dinamis</a:t>
            </a:r>
            <a:r>
              <a:rPr lang="en-US" sz="1600" dirty="0" smtClean="0"/>
              <a:t> </a:t>
            </a:r>
            <a:r>
              <a:rPr lang="en-US" sz="1600" dirty="0" err="1" smtClean="0"/>
              <a:t>sesuai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yang </a:t>
            </a:r>
            <a:r>
              <a:rPr lang="en-US" sz="1600" dirty="0" err="1" smtClean="0"/>
              <a:t>sedang</a:t>
            </a:r>
            <a:r>
              <a:rPr lang="en-US" sz="1600" dirty="0" smtClean="0"/>
              <a:t> </a:t>
            </a:r>
            <a:r>
              <a:rPr lang="en-US" sz="1600" dirty="0" err="1" smtClean="0"/>
              <a:t>diakses</a:t>
            </a:r>
            <a:r>
              <a:rPr lang="en-US" sz="1600" dirty="0" smtClean="0"/>
              <a:t>.</a:t>
            </a:r>
          </a:p>
          <a:p>
            <a:pPr marL="431800" indent="-285750">
              <a:spcBef>
                <a:spcPts val="0"/>
              </a:spcBef>
              <a:buSzPts val="1300"/>
            </a:pPr>
            <a:r>
              <a:rPr lang="en-US" sz="1600" dirty="0" err="1" smtClean="0"/>
              <a:t>Berikan</a:t>
            </a:r>
            <a:r>
              <a:rPr lang="en-US" sz="1600" dirty="0" smtClean="0"/>
              <a:t> </a:t>
            </a:r>
            <a:r>
              <a:rPr lang="en-US" sz="1600" dirty="0" err="1" smtClean="0"/>
              <a:t>kondisi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memeriksa</a:t>
            </a:r>
            <a:r>
              <a:rPr lang="en-US" sz="1600" dirty="0" smtClean="0"/>
              <a:t> </a:t>
            </a:r>
            <a:r>
              <a:rPr lang="en-US" sz="1600" dirty="0" err="1" smtClean="0"/>
              <a:t>variabel</a:t>
            </a:r>
            <a:r>
              <a:rPr lang="en-US" sz="1600" dirty="0" smtClean="0"/>
              <a:t> $title</a:t>
            </a:r>
            <a:endParaRPr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649946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Partials/</a:t>
            </a:r>
            <a:r>
              <a:rPr lang="en-US" i="1" dirty="0" err="1" smtClean="0"/>
              <a:t>navbar.blade.php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7723"/>
            <a:ext cx="9144000" cy="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Database Migration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6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Instalasi Laravel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9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Database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3782" y="1440106"/>
            <a:ext cx="81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Quattrocento Sans" charset="0"/>
                <a:cs typeface="Quattrocento Sans" charset="0"/>
              </a:rPr>
              <a:t>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Database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Blog di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phpmyadmin</a:t>
            </a:r>
            <a:endParaRPr lang="en-US" sz="1800" dirty="0">
              <a:latin typeface="Quattrocento Sans" charset="0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2" y="1910559"/>
            <a:ext cx="6277851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Koneksi ke Database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60" y="1440106"/>
            <a:ext cx="816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Quattrocento Sans" charset="0"/>
                <a:cs typeface="Quattrocento Sans" charset="0"/>
              </a:rPr>
              <a:t>Selanjutnya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, edit file 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.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env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isi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key DB_DATABASE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sesuai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nama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database yang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telah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dibuat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.</a:t>
            </a:r>
            <a:endParaRPr lang="en-US" sz="1800" dirty="0">
              <a:latin typeface="Quattrocento Sans" charset="0"/>
              <a:cs typeface="Quattrocen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8" y="2288832"/>
            <a:ext cx="3896269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60" y="1440106"/>
            <a:ext cx="81674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Migration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fitur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L</a:t>
            </a:r>
            <a:r>
              <a:rPr lang="en-US" sz="1800" dirty="0" err="1" smtClean="0"/>
              <a:t>aravel</a:t>
            </a:r>
            <a:r>
              <a:rPr lang="en-US" sz="1800" dirty="0"/>
              <a:t>.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migration </a:t>
            </a:r>
            <a:r>
              <a:rPr lang="en-US" sz="1800" dirty="0" smtClean="0"/>
              <a:t>di </a:t>
            </a:r>
            <a:r>
              <a:rPr lang="en-US" sz="1800" dirty="0" err="1" smtClean="0"/>
              <a:t>Laravel</a:t>
            </a:r>
            <a:r>
              <a:rPr lang="en-US" sz="1800" dirty="0"/>
              <a:t>, </a:t>
            </a:r>
            <a:r>
              <a:rPr lang="en-US" sz="1800" dirty="0" err="1"/>
              <a:t>memungkinkan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mengelola</a:t>
            </a:r>
            <a:r>
              <a:rPr lang="en-US" sz="1800" dirty="0"/>
              <a:t> database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 smtClean="0"/>
              <a:t>mudah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Quattrocento Sans" charset="0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/>
              <a:t>M</a:t>
            </a:r>
            <a:r>
              <a:rPr lang="en-US" sz="1800" dirty="0" smtClean="0"/>
              <a:t>igration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meng</a:t>
            </a:r>
            <a:r>
              <a:rPr lang="en-US" sz="1800" dirty="0"/>
              <a:t>-generate file-file migration </a:t>
            </a:r>
            <a:r>
              <a:rPr lang="en-US" sz="1800" dirty="0" err="1"/>
              <a:t>sebagai</a:t>
            </a:r>
            <a:r>
              <a:rPr lang="en-US" sz="1800" dirty="0"/>
              <a:t> control system. file-file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lah</a:t>
            </a:r>
            <a:r>
              <a:rPr lang="en-US" sz="1800" dirty="0"/>
              <a:t> yang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dikirim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programmer </a:t>
            </a:r>
            <a:r>
              <a:rPr lang="en-US" sz="1800" dirty="0" err="1"/>
              <a:t>antara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sama</a:t>
            </a:r>
            <a:r>
              <a:rPr lang="en-US" sz="1800" dirty="0"/>
              <a:t> lain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sedang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Quattrocento Sans" charset="0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Secara</a:t>
            </a:r>
            <a:r>
              <a:rPr lang="en-US" sz="1800" dirty="0" smtClean="0">
                <a:latin typeface="+mn-lt"/>
                <a:cs typeface="Quattrocento Sans" charset="0"/>
              </a:rPr>
              <a:t> default, </a:t>
            </a:r>
            <a:r>
              <a:rPr lang="en-US" sz="1800" dirty="0" err="1" smtClean="0">
                <a:latin typeface="+mn-lt"/>
                <a:cs typeface="Quattrocento Sans" charset="0"/>
              </a:rPr>
              <a:t>Laravel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sudah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menyediakan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beberapa</a:t>
            </a:r>
            <a:r>
              <a:rPr lang="en-US" sz="1800" dirty="0" smtClean="0">
                <a:latin typeface="+mn-lt"/>
                <a:cs typeface="Quattrocento Sans" charset="0"/>
              </a:rPr>
              <a:t> file Migration di </a:t>
            </a:r>
            <a:r>
              <a:rPr lang="en-US" sz="1800" dirty="0" err="1" smtClean="0">
                <a:latin typeface="+mn-lt"/>
                <a:cs typeface="Quattrocento Sans" charset="0"/>
              </a:rPr>
              <a:t>dalam</a:t>
            </a:r>
            <a:r>
              <a:rPr lang="en-US" sz="1800" dirty="0" smtClean="0">
                <a:latin typeface="+mn-lt"/>
                <a:cs typeface="Quattrocento Sans" charset="0"/>
              </a:rPr>
              <a:t> folder </a:t>
            </a:r>
            <a:r>
              <a:rPr lang="en-US" sz="1800" i="1" dirty="0" smtClean="0">
                <a:latin typeface="+mn-lt"/>
                <a:cs typeface="Quattrocento Sans" charset="0"/>
              </a:rPr>
              <a:t>database/migrations.</a:t>
            </a:r>
            <a:endParaRPr lang="en-US" sz="1800" dirty="0">
              <a:latin typeface="+mn-lt"/>
              <a:cs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1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60" y="1440106"/>
            <a:ext cx="8167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Migration,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perintah</a:t>
            </a:r>
            <a:r>
              <a:rPr lang="en-US" sz="1800" dirty="0" smtClean="0"/>
              <a:t> artisan :</a:t>
            </a:r>
          </a:p>
          <a:p>
            <a:r>
              <a:rPr lang="en-US" sz="1800" i="1" dirty="0" err="1" smtClean="0">
                <a:latin typeface="Quattrocento Sans" charset="0"/>
                <a:cs typeface="Quattrocento Sans" charset="0"/>
              </a:rPr>
              <a:t>php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make:migration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namaMigration</a:t>
            </a:r>
            <a:endParaRPr lang="en-US" sz="1800" i="1" dirty="0" smtClean="0">
              <a:latin typeface="Quattrocento Sans" charset="0"/>
              <a:cs typeface="Quattrocento Sans" charset="0"/>
            </a:endParaRPr>
          </a:p>
          <a:p>
            <a:endParaRPr lang="en-US" sz="1800" i="1" dirty="0">
              <a:latin typeface="Quattrocento Sans" charset="0"/>
              <a:cs typeface="Quattrocento Sans" charset="0"/>
            </a:endParaRPr>
          </a:p>
          <a:p>
            <a:r>
              <a:rPr lang="en-US" sz="1800" dirty="0" err="1" smtClean="0">
                <a:latin typeface="Quattrocento Sans" charset="0"/>
                <a:cs typeface="Quattrocento Sans" charset="0"/>
              </a:rPr>
              <a:t>Nanti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secara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otomatis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Laravel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file Migration di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dalam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folder 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database/migrations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.</a:t>
            </a:r>
            <a:endParaRPr lang="en-US" sz="1800" dirty="0">
              <a:latin typeface="Quattrocento Sans" charset="0"/>
              <a:cs typeface="Quattrocento Sans" charset="0"/>
            </a:endParaRPr>
          </a:p>
          <a:p>
            <a:endParaRPr lang="en-US" sz="1800" i="1" dirty="0" smtClean="0">
              <a:latin typeface="Quattrocento Sans" charset="0"/>
              <a:cs typeface="Quattrocento Sans" charset="0"/>
            </a:endParaRPr>
          </a:p>
          <a:p>
            <a:endParaRPr lang="en-US" sz="1800" dirty="0">
              <a:latin typeface="Quattrocento Sans" charset="0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99" y="3158618"/>
            <a:ext cx="1844070" cy="18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Menjalakan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60" y="1440106"/>
            <a:ext cx="816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Untuk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menjalankan</a:t>
            </a:r>
            <a:r>
              <a:rPr lang="en-US" sz="1800" dirty="0" smtClean="0">
                <a:latin typeface="+mn-lt"/>
                <a:cs typeface="Quattrocento Sans" charset="0"/>
              </a:rPr>
              <a:t>/</a:t>
            </a:r>
            <a:r>
              <a:rPr lang="en-US" sz="1800" dirty="0" err="1" smtClean="0">
                <a:latin typeface="+mn-lt"/>
                <a:cs typeface="Quattrocento Sans" charset="0"/>
              </a:rPr>
              <a:t>mengeksekusi</a:t>
            </a:r>
            <a:r>
              <a:rPr lang="en-US" sz="1800" dirty="0" smtClean="0">
                <a:latin typeface="+mn-lt"/>
                <a:cs typeface="Quattrocento Sans" charset="0"/>
              </a:rPr>
              <a:t> Migration, </a:t>
            </a:r>
            <a:r>
              <a:rPr lang="en-US" sz="1800" dirty="0" err="1" smtClean="0">
                <a:latin typeface="+mn-lt"/>
                <a:cs typeface="Quattrocento Sans" charset="0"/>
              </a:rPr>
              <a:t>kita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bisa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gunakan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perintah</a:t>
            </a:r>
            <a:r>
              <a:rPr lang="en-US" sz="1800" dirty="0" smtClean="0">
                <a:latin typeface="+mn-lt"/>
                <a:cs typeface="Quattrocento Sans" charset="0"/>
              </a:rPr>
              <a:t> artisan : </a:t>
            </a:r>
            <a:r>
              <a:rPr lang="en-US" sz="1800" i="1" dirty="0" err="1" smtClean="0">
                <a:latin typeface="+mn-lt"/>
                <a:cs typeface="Quattrocento Sans" charset="0"/>
              </a:rPr>
              <a:t>php</a:t>
            </a:r>
            <a:r>
              <a:rPr lang="en-US" sz="1800" i="1" dirty="0" smtClean="0">
                <a:latin typeface="+mn-lt"/>
                <a:cs typeface="Quattrocento Sans" charset="0"/>
              </a:rPr>
              <a:t> artisan migrate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i="1" dirty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46" y="2350552"/>
            <a:ext cx="614448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Menjalakan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60" y="1440106"/>
            <a:ext cx="816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Setelah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melakukan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migrasi</a:t>
            </a:r>
            <a:r>
              <a:rPr lang="en-US" sz="1800" dirty="0" smtClean="0">
                <a:latin typeface="+mn-lt"/>
                <a:cs typeface="Quattrocento Sans" charset="0"/>
              </a:rPr>
              <a:t>, </a:t>
            </a:r>
            <a:r>
              <a:rPr lang="en-US" sz="1800" dirty="0" err="1" smtClean="0">
                <a:latin typeface="+mn-lt"/>
                <a:cs typeface="Quattrocento Sans" charset="0"/>
              </a:rPr>
              <a:t>nantinya</a:t>
            </a:r>
            <a:r>
              <a:rPr lang="en-US" sz="1800" dirty="0" smtClean="0">
                <a:latin typeface="+mn-lt"/>
                <a:cs typeface="Quattrocento Sans" charset="0"/>
              </a:rPr>
              <a:t> file-file Migration </a:t>
            </a:r>
            <a:r>
              <a:rPr lang="en-US" sz="1800" dirty="0" err="1" smtClean="0">
                <a:latin typeface="+mn-lt"/>
                <a:cs typeface="Quattrocento Sans" charset="0"/>
              </a:rPr>
              <a:t>akan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dieksekusi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menjadi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tabel</a:t>
            </a:r>
            <a:r>
              <a:rPr lang="en-US" sz="1800" dirty="0" smtClean="0">
                <a:latin typeface="+mn-lt"/>
                <a:cs typeface="Quattrocento Sans" charset="0"/>
              </a:rPr>
              <a:t> di database </a:t>
            </a:r>
            <a:r>
              <a:rPr lang="en-US" sz="1800" dirty="0" err="1" smtClean="0">
                <a:latin typeface="+mn-lt"/>
                <a:cs typeface="Quattrocento Sans" charset="0"/>
              </a:rPr>
              <a:t>kita</a:t>
            </a:r>
            <a:r>
              <a:rPr lang="en-US" sz="1800" dirty="0" smtClean="0">
                <a:latin typeface="+mn-lt"/>
                <a:cs typeface="Quattrocento Sans" charset="0"/>
              </a:rPr>
              <a:t>.</a:t>
            </a:r>
            <a:endParaRPr lang="en-US" sz="1800" i="1" dirty="0" smtClean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i="1" dirty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74" y="2426762"/>
            <a:ext cx="2505425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Rollback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60" y="1440106"/>
            <a:ext cx="8167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Untuk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melakukan</a:t>
            </a:r>
            <a:r>
              <a:rPr lang="en-US" sz="1800" dirty="0" smtClean="0">
                <a:latin typeface="+mn-lt"/>
                <a:cs typeface="Quattrocento Sans" charset="0"/>
              </a:rPr>
              <a:t> rollback Migration, </a:t>
            </a:r>
            <a:r>
              <a:rPr lang="en-US" sz="1800" dirty="0" err="1" smtClean="0">
                <a:latin typeface="+mn-lt"/>
                <a:cs typeface="Quattrocento Sans" charset="0"/>
              </a:rPr>
              <a:t>kita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bisa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gunakan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perintah</a:t>
            </a:r>
            <a:r>
              <a:rPr lang="en-US" sz="1800" dirty="0" smtClean="0">
                <a:latin typeface="+mn-lt"/>
                <a:cs typeface="Quattrocento Sans" charset="0"/>
              </a:rPr>
              <a:t> artisan : </a:t>
            </a:r>
            <a:r>
              <a:rPr lang="en-US" sz="1800" i="1" dirty="0" err="1" smtClean="0">
                <a:latin typeface="+mn-lt"/>
                <a:cs typeface="Quattrocento Sans" charset="0"/>
              </a:rPr>
              <a:t>php</a:t>
            </a:r>
            <a:r>
              <a:rPr lang="en-US" sz="1800" i="1" dirty="0" smtClean="0">
                <a:latin typeface="+mn-lt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+mn-lt"/>
                <a:cs typeface="Quattrocento Sans" charset="0"/>
              </a:rPr>
              <a:t>migrate:rollback</a:t>
            </a:r>
            <a:endParaRPr lang="en-US" sz="1800" i="1" dirty="0" smtClean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i="1" dirty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Nantinya</a:t>
            </a:r>
            <a:r>
              <a:rPr lang="en-US" sz="1800" dirty="0" smtClean="0">
                <a:latin typeface="+mn-lt"/>
                <a:cs typeface="Quattrocento Sans" charset="0"/>
              </a:rPr>
              <a:t> file Migration yang </a:t>
            </a:r>
            <a:r>
              <a:rPr lang="en-US" sz="1800" dirty="0" err="1" smtClean="0">
                <a:latin typeface="+mn-lt"/>
                <a:cs typeface="Quattrocento Sans" charset="0"/>
              </a:rPr>
              <a:t>sudah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dimigrasi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akan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dihapus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dari</a:t>
            </a:r>
            <a:r>
              <a:rPr lang="en-US" sz="1800" dirty="0" smtClean="0">
                <a:latin typeface="+mn-lt"/>
                <a:cs typeface="Quattrocento Sans" charset="0"/>
              </a:rPr>
              <a:t> database.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i="1" dirty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19" y="3105655"/>
            <a:ext cx="5249008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1250" y="6919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Schema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59" y="1493372"/>
            <a:ext cx="816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latin typeface="+mn-lt"/>
                <a:cs typeface="Quattrocento Sans" charset="0"/>
              </a:rPr>
              <a:t>Kita </a:t>
            </a:r>
            <a:r>
              <a:rPr lang="en-US" sz="1800" dirty="0" err="1" smtClean="0">
                <a:latin typeface="+mn-lt"/>
                <a:cs typeface="Quattrocento Sans" charset="0"/>
              </a:rPr>
              <a:t>akan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mencoba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menambahkan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kolom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i="1" dirty="0" err="1" smtClean="0">
                <a:latin typeface="+mn-lt"/>
                <a:cs typeface="Quattrocento Sans" charset="0"/>
              </a:rPr>
              <a:t>is_admin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pada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tabel</a:t>
            </a:r>
            <a:r>
              <a:rPr lang="en-US" sz="1800" dirty="0" smtClean="0">
                <a:latin typeface="+mn-lt"/>
                <a:cs typeface="Quattrocento Sans" charset="0"/>
              </a:rPr>
              <a:t> users </a:t>
            </a:r>
            <a:r>
              <a:rPr lang="en-US" sz="1800" dirty="0" err="1" smtClean="0">
                <a:latin typeface="+mn-lt"/>
                <a:cs typeface="Quattrocento Sans" charset="0"/>
              </a:rPr>
              <a:t>dengan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cara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menambahkan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kode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berikut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pada</a:t>
            </a:r>
            <a:r>
              <a:rPr lang="en-US" sz="1800" dirty="0" smtClean="0">
                <a:latin typeface="+mn-lt"/>
                <a:cs typeface="Quattrocento Sans" charset="0"/>
              </a:rPr>
              <a:t> schema </a:t>
            </a:r>
            <a:r>
              <a:rPr lang="en-US" sz="1800" dirty="0" err="1" smtClean="0">
                <a:latin typeface="+mn-lt"/>
                <a:cs typeface="Quattrocento Sans" charset="0"/>
              </a:rPr>
              <a:t>tabel</a:t>
            </a:r>
            <a:r>
              <a:rPr lang="en-US" sz="1800" dirty="0" smtClean="0">
                <a:latin typeface="+mn-lt"/>
                <a:cs typeface="Quattrocento Sans" charset="0"/>
              </a:rPr>
              <a:t> users.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i="1" dirty="0">
              <a:latin typeface="+mn-lt"/>
              <a:cs typeface="Quattrocento Sans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72" y="2293603"/>
            <a:ext cx="5039428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1250" y="6919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Schema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59" y="1678038"/>
            <a:ext cx="81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Kemudian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jalankan</a:t>
            </a:r>
            <a:r>
              <a:rPr lang="en-US" sz="1800" dirty="0" smtClean="0">
                <a:latin typeface="+mn-lt"/>
                <a:cs typeface="Quattrocento Sans" charset="0"/>
              </a:rPr>
              <a:t> migration </a:t>
            </a:r>
            <a:r>
              <a:rPr lang="en-US" sz="1800" dirty="0" err="1" smtClean="0">
                <a:latin typeface="+mn-lt"/>
                <a:cs typeface="Quattrocento Sans" charset="0"/>
              </a:rPr>
              <a:t>untuk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melihat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perubahan</a:t>
            </a:r>
            <a:r>
              <a:rPr lang="en-US" sz="1800" dirty="0" smtClean="0">
                <a:latin typeface="+mn-lt"/>
                <a:cs typeface="Quattrocento Sans" charset="0"/>
              </a:rPr>
              <a:t>.</a:t>
            </a: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52" y="2621643"/>
            <a:ext cx="5815443" cy="18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1250" y="6919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Schema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59" y="1678038"/>
            <a:ext cx="816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latin typeface="+mn-lt"/>
                <a:cs typeface="Quattrocento Sans" charset="0"/>
              </a:rPr>
              <a:t>Kita </a:t>
            </a:r>
            <a:r>
              <a:rPr lang="en-US" sz="1800" dirty="0" err="1" smtClean="0">
                <a:latin typeface="+mn-lt"/>
                <a:cs typeface="Quattrocento Sans" charset="0"/>
              </a:rPr>
              <a:t>telah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berhasil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menambahkan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kolom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i="1" dirty="0" err="1" smtClean="0">
                <a:latin typeface="+mn-lt"/>
                <a:cs typeface="Quattrocento Sans" charset="0"/>
              </a:rPr>
              <a:t>is_admin</a:t>
            </a:r>
            <a:r>
              <a:rPr lang="en-US" sz="1800" i="1" dirty="0" smtClean="0">
                <a:latin typeface="+mn-lt"/>
                <a:cs typeface="Quattrocento Sans" charset="0"/>
              </a:rPr>
              <a:t> </a:t>
            </a:r>
            <a:r>
              <a:rPr lang="en-US" sz="1800" dirty="0" smtClean="0">
                <a:latin typeface="+mn-lt"/>
                <a:cs typeface="Quattrocento Sans" charset="0"/>
              </a:rPr>
              <a:t>di </a:t>
            </a:r>
            <a:r>
              <a:rPr lang="en-US" sz="1800" dirty="0" err="1" smtClean="0">
                <a:latin typeface="+mn-lt"/>
                <a:cs typeface="Quattrocento Sans" charset="0"/>
              </a:rPr>
              <a:t>tabel</a:t>
            </a:r>
            <a:r>
              <a:rPr lang="en-US" sz="1800" dirty="0" smtClean="0">
                <a:latin typeface="+mn-lt"/>
                <a:cs typeface="Quattrocento Sans" charset="0"/>
              </a:rPr>
              <a:t> users </a:t>
            </a:r>
            <a:r>
              <a:rPr lang="en-US" sz="1800" dirty="0" err="1" smtClean="0">
                <a:latin typeface="+mn-lt"/>
                <a:cs typeface="Quattrocento Sans" charset="0"/>
              </a:rPr>
              <a:t>dengan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menggunakan</a:t>
            </a:r>
            <a:r>
              <a:rPr lang="en-US" sz="1800" dirty="0" smtClean="0">
                <a:latin typeface="+mn-lt"/>
                <a:cs typeface="Quattrocento Sans" charset="0"/>
              </a:rPr>
              <a:t> Migration.</a:t>
            </a: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61" y="2630983"/>
            <a:ext cx="5903650" cy="19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Persiapan</a:t>
            </a:r>
            <a:endParaRPr sz="2400"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292473" y="1527693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indent="-342900">
              <a:spcBef>
                <a:spcPts val="0"/>
              </a:spcBef>
              <a:buSzPts val="1300"/>
            </a:pPr>
            <a:r>
              <a:rPr lang="id" sz="2000" dirty="0" smtClean="0"/>
              <a:t>Download XAMPP PHP 8.0</a:t>
            </a:r>
          </a:p>
          <a:p>
            <a:pPr marL="488950" indent="-342900">
              <a:spcBef>
                <a:spcPts val="0"/>
              </a:spcBef>
              <a:buSzPts val="1300"/>
            </a:pP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www.apachefriends.org/download.html\</a:t>
            </a:r>
            <a:endParaRPr lang="en-US" sz="2000" dirty="0" smtClean="0"/>
          </a:p>
          <a:p>
            <a:pPr marL="488950" indent="-342900">
              <a:spcBef>
                <a:spcPts val="0"/>
              </a:spcBef>
              <a:buSzPts val="1300"/>
            </a:pPr>
            <a:endParaRPr lang="en-US" sz="2000" dirty="0"/>
          </a:p>
          <a:p>
            <a:pPr marL="488950" indent="-342900">
              <a:spcBef>
                <a:spcPts val="0"/>
              </a:spcBef>
              <a:buSzPts val="1300"/>
            </a:pPr>
            <a:r>
              <a:rPr lang="id" sz="2000" dirty="0"/>
              <a:t>Download Composer</a:t>
            </a:r>
          </a:p>
          <a:p>
            <a:pPr marL="488950" indent="-342900">
              <a:spcBef>
                <a:spcPts val="0"/>
              </a:spcBef>
              <a:buSzPts val="1300"/>
            </a:pPr>
            <a:r>
              <a:rPr lang="en-US" sz="2000" dirty="0">
                <a:hlinkClick r:id="rId4"/>
              </a:rPr>
              <a:t>https://getcomposer.org/download/</a:t>
            </a:r>
            <a:endParaRPr lang="en-US" sz="2000" dirty="0"/>
          </a:p>
          <a:p>
            <a:pPr marL="488950" indent="-342900">
              <a:spcBef>
                <a:spcPts val="0"/>
              </a:spcBef>
              <a:buSzPts val="1300"/>
            </a:pPr>
            <a:endParaRPr lang="en-US" sz="2000" dirty="0"/>
          </a:p>
          <a:p>
            <a:pPr marL="488950" indent="-342900">
              <a:spcBef>
                <a:spcPts val="0"/>
              </a:spcBef>
              <a:buSzPts val="1300"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81250" y="6919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Mengubah Schema 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58" y="1678038"/>
            <a:ext cx="81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Kembalikan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lagi</a:t>
            </a:r>
            <a:r>
              <a:rPr lang="en-US" sz="1800" dirty="0" smtClean="0">
                <a:latin typeface="+mn-lt"/>
                <a:cs typeface="Quattrocento Sans" charset="0"/>
              </a:rPr>
              <a:t> schema users </a:t>
            </a:r>
            <a:r>
              <a:rPr lang="en-US" sz="1800" dirty="0" err="1" smtClean="0">
                <a:latin typeface="+mn-lt"/>
                <a:cs typeface="Quattrocento Sans" charset="0"/>
              </a:rPr>
              <a:t>seperti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semula</a:t>
            </a: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66" y="2328681"/>
            <a:ext cx="5658640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2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63494" y="8428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58" y="1678038"/>
            <a:ext cx="816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>
                <a:latin typeface="+mn-lt"/>
                <a:cs typeface="Quattrocento Sans" charset="0"/>
              </a:rPr>
              <a:t>Kita </a:t>
            </a:r>
            <a:r>
              <a:rPr lang="en-US" sz="1800" dirty="0" err="1" smtClean="0">
                <a:latin typeface="+mn-lt"/>
                <a:cs typeface="Quattrocento Sans" charset="0"/>
              </a:rPr>
              <a:t>bisa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melakukan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i="1" dirty="0" smtClean="0">
                <a:latin typeface="+mn-lt"/>
                <a:cs typeface="Quattrocento Sans" charset="0"/>
              </a:rPr>
              <a:t>rollback </a:t>
            </a:r>
            <a:r>
              <a:rPr lang="en-US" sz="1800" dirty="0" smtClean="0">
                <a:latin typeface="+mn-lt"/>
                <a:cs typeface="Quattrocento Sans" charset="0"/>
              </a:rPr>
              <a:t>migration </a:t>
            </a:r>
            <a:r>
              <a:rPr lang="en-US" sz="1800" dirty="0" err="1" smtClean="0">
                <a:latin typeface="+mn-lt"/>
                <a:cs typeface="Quattrocento Sans" charset="0"/>
              </a:rPr>
              <a:t>dan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melakukan</a:t>
            </a:r>
            <a:r>
              <a:rPr lang="en-US" sz="1800" dirty="0" smtClean="0">
                <a:latin typeface="+mn-lt"/>
                <a:cs typeface="Quattrocento Sans" charset="0"/>
              </a:rPr>
              <a:t> migration </a:t>
            </a:r>
            <a:r>
              <a:rPr lang="en-US" sz="1800" dirty="0" err="1" smtClean="0">
                <a:latin typeface="+mn-lt"/>
                <a:cs typeface="Quattrocento Sans" charset="0"/>
              </a:rPr>
              <a:t>secara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bersamaan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dengan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perintah</a:t>
            </a:r>
            <a:r>
              <a:rPr lang="en-US" sz="1800" dirty="0" smtClean="0">
                <a:latin typeface="+mn-lt"/>
                <a:cs typeface="Quattrocento Sans" charset="0"/>
              </a:rPr>
              <a:t> artisan : </a:t>
            </a:r>
            <a:r>
              <a:rPr lang="en-US" sz="1800" i="1" dirty="0" err="1" smtClean="0">
                <a:latin typeface="+mn-lt"/>
                <a:cs typeface="Quattrocento Sans" charset="0"/>
              </a:rPr>
              <a:t>php</a:t>
            </a:r>
            <a:r>
              <a:rPr lang="en-US" sz="1800" i="1" dirty="0" smtClean="0">
                <a:latin typeface="+mn-lt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+mn-lt"/>
                <a:cs typeface="Quattrocento Sans" charset="0"/>
              </a:rPr>
              <a:t>migrate:fresh</a:t>
            </a: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8" y="2626210"/>
            <a:ext cx="525853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2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63494" y="84284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Migration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32658" y="1678038"/>
            <a:ext cx="81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>
                <a:latin typeface="+mn-lt"/>
                <a:cs typeface="Quattrocento Sans" charset="0"/>
              </a:rPr>
              <a:t>Struktur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tabel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kembali</a:t>
            </a:r>
            <a:r>
              <a:rPr lang="en-US" sz="1800" dirty="0" smtClean="0">
                <a:latin typeface="+mn-lt"/>
                <a:cs typeface="Quattrocento Sans" charset="0"/>
              </a:rPr>
              <a:t> </a:t>
            </a:r>
            <a:r>
              <a:rPr lang="en-US" sz="1800" dirty="0" err="1" smtClean="0">
                <a:latin typeface="+mn-lt"/>
                <a:cs typeface="Quattrocento Sans" charset="0"/>
              </a:rPr>
              <a:t>seperti</a:t>
            </a:r>
            <a:r>
              <a:rPr lang="en-US" sz="1800" dirty="0" smtClean="0">
                <a:latin typeface="+mn-lt"/>
                <a:cs typeface="Quattrocento Sans" charset="0"/>
              </a:rPr>
              <a:t> schema </a:t>
            </a:r>
            <a:r>
              <a:rPr lang="en-US" sz="1800" dirty="0" err="1" smtClean="0">
                <a:latin typeface="+mn-lt"/>
                <a:cs typeface="Quattrocento Sans" charset="0"/>
              </a:rPr>
              <a:t>awal</a:t>
            </a:r>
            <a:r>
              <a:rPr lang="en-US" sz="1800" dirty="0" smtClean="0">
                <a:latin typeface="+mn-lt"/>
                <a:cs typeface="Quattrocento Sans" charset="0"/>
              </a:rPr>
              <a:t> users Migration.</a:t>
            </a:r>
            <a:endParaRPr lang="en-US" sz="1800" dirty="0">
              <a:latin typeface="+mn-lt"/>
              <a:cs typeface="Quattrocen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83" y="2182327"/>
            <a:ext cx="4673204" cy="25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Eloquent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710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Eloquent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88271" y="1587914"/>
            <a:ext cx="81674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latin typeface="Quattrocento Sans" charset="0"/>
                <a:cs typeface="Quattrocento Sans" charset="0"/>
              </a:rPr>
              <a:t>Di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dalam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Laravel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ada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yang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disebut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Eloquent,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dimana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dia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merupakan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sebuah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ORM (Object-Relational Mapper) yang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dapat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mudah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berinteraksi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database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.</a:t>
            </a:r>
          </a:p>
          <a:p>
            <a:pPr algn="just"/>
            <a:endParaRPr lang="en-US" sz="1800" dirty="0">
              <a:latin typeface="Quattrocento Sans" charset="0"/>
              <a:cs typeface="Quattrocento Sans" charset="0"/>
            </a:endParaRPr>
          </a:p>
          <a:p>
            <a:pPr algn="just"/>
            <a:r>
              <a:rPr lang="en-US" sz="1800" dirty="0" err="1" smtClean="0">
                <a:latin typeface="Quattrocento Sans" charset="0"/>
                <a:cs typeface="Quattrocento Sans" charset="0"/>
              </a:rPr>
              <a:t>Saat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menggunakan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Eloquent,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setiap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tabel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dalam</a:t>
            </a:r>
            <a:r>
              <a:rPr lang="en-US" sz="1800" dirty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database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terhubung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dalam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sebuah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“Model” yang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bisa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gunakan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berinteraksi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tabel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di database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.  </a:t>
            </a:r>
          </a:p>
          <a:p>
            <a:pPr algn="just"/>
            <a:endParaRPr lang="en-US" sz="1800" dirty="0">
              <a:latin typeface="Quattrocento Sans" charset="0"/>
              <a:cs typeface="Quattrocento Sans" charset="0"/>
            </a:endParaRPr>
          </a:p>
          <a:p>
            <a:pPr algn="just"/>
            <a:r>
              <a:rPr lang="en-US" sz="1800" dirty="0" err="1" smtClean="0">
                <a:latin typeface="Quattrocento Sans" charset="0"/>
                <a:cs typeface="Quattrocento Sans" charset="0"/>
              </a:rPr>
              <a:t>Selain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bisa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mengambil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data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dari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database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, Eloquent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juga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memungkinkan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melakukan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insert, update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delete 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data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pada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tabel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.</a:t>
            </a:r>
            <a:endParaRPr lang="en-US" sz="1800" dirty="0">
              <a:latin typeface="Quattrocento Sans" charset="0"/>
              <a:cs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Eloquent Model</a:t>
            </a:r>
            <a:endParaRPr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003177" y="1455805"/>
            <a:ext cx="7173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smtClean="0"/>
              <a:t>Model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Laravel</a:t>
            </a:r>
            <a:r>
              <a:rPr lang="en-US" sz="1800" dirty="0" smtClean="0"/>
              <a:t> </a:t>
            </a:r>
            <a:r>
              <a:rPr lang="en-US" sz="1800" dirty="0" err="1" smtClean="0"/>
              <a:t>disimpan</a:t>
            </a:r>
            <a:r>
              <a:rPr lang="en-US" sz="1800" dirty="0" smtClean="0"/>
              <a:t> di </a:t>
            </a:r>
            <a:r>
              <a:rPr lang="en-US" sz="1800" dirty="0" err="1" smtClean="0"/>
              <a:t>dalam</a:t>
            </a:r>
            <a:r>
              <a:rPr lang="en-US" sz="1800" dirty="0" smtClean="0"/>
              <a:t> folder app/Models.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Secara</a:t>
            </a:r>
            <a:r>
              <a:rPr lang="en-US" sz="1800" dirty="0" smtClean="0"/>
              <a:t> default,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melihat</a:t>
            </a:r>
            <a:r>
              <a:rPr lang="en-US" sz="1800" dirty="0" smtClean="0"/>
              <a:t> </a:t>
            </a:r>
            <a:r>
              <a:rPr lang="en-US" sz="1800" dirty="0" err="1" smtClean="0"/>
              <a:t>ada</a:t>
            </a:r>
            <a:r>
              <a:rPr lang="en-US" sz="1800" dirty="0" smtClean="0"/>
              <a:t> Model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User yang </a:t>
            </a:r>
            <a:r>
              <a:rPr lang="en-US" sz="1800" dirty="0" err="1" smtClean="0"/>
              <a:t>mana</a:t>
            </a:r>
            <a:r>
              <a:rPr lang="en-US" sz="1800" dirty="0" smtClean="0"/>
              <a:t> Model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terhubung</a:t>
            </a:r>
            <a:r>
              <a:rPr lang="en-US" sz="1800" dirty="0" smtClean="0"/>
              <a:t> </a:t>
            </a:r>
            <a:r>
              <a:rPr lang="en-US" sz="1800" dirty="0" err="1" smtClean="0"/>
              <a:t>langsung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tabel</a:t>
            </a:r>
            <a:r>
              <a:rPr lang="en-US" sz="1800" dirty="0" smtClean="0"/>
              <a:t> Users.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20" y="2769831"/>
            <a:ext cx="4590269" cy="21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78070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Menambah User baru dengan tinker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85" y="2329495"/>
            <a:ext cx="3943627" cy="2358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516" y="1627556"/>
            <a:ext cx="7608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User </a:t>
            </a:r>
            <a:r>
              <a:rPr lang="en-US" sz="1600" dirty="0" err="1" smtClean="0"/>
              <a:t>baru</a:t>
            </a:r>
            <a:r>
              <a:rPr lang="en-US" sz="1600" dirty="0" smtClean="0"/>
              <a:t>,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bisa</a:t>
            </a:r>
            <a:r>
              <a:rPr lang="en-US" sz="1600" dirty="0" smtClean="0"/>
              <a:t>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tinker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</a:t>
            </a:r>
            <a:r>
              <a:rPr lang="en-US" sz="1600" dirty="0" err="1" smtClean="0"/>
              <a:t>perintah</a:t>
            </a:r>
            <a:r>
              <a:rPr lang="en-US" sz="1600" dirty="0" smtClean="0"/>
              <a:t> : </a:t>
            </a:r>
            <a:r>
              <a:rPr lang="en-US" sz="1600" i="1" dirty="0" err="1" smtClean="0"/>
              <a:t>php</a:t>
            </a:r>
            <a:r>
              <a:rPr lang="en-US" sz="1600" i="1" dirty="0" smtClean="0"/>
              <a:t> artisan tinker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34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99005" y="89611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Melihat Isi Tabel Users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16" y="2301732"/>
            <a:ext cx="5323055" cy="2191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6016" y="1642370"/>
            <a:ext cx="5726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Kita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data </a:t>
            </a:r>
            <a:r>
              <a:rPr lang="en-US" dirty="0" err="1" smtClean="0"/>
              <a:t>tabel</a:t>
            </a:r>
            <a:r>
              <a:rPr lang="en-US" dirty="0" smtClean="0"/>
              <a:t> Users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method Eloquent yang </a:t>
            </a:r>
            <a:r>
              <a:rPr lang="en-US" dirty="0" err="1" smtClean="0"/>
              <a:t>dinamakan</a:t>
            </a:r>
            <a:r>
              <a:rPr lang="en-US" dirty="0" smtClean="0"/>
              <a:t> all()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99005" y="89611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Menambah User Baru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566016" y="1642370"/>
            <a:ext cx="5726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Sekarang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user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 Users.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34" y="2235443"/>
            <a:ext cx="490606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16761" y="89611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Mencari User Pertama</a:t>
            </a:r>
            <a:endParaRPr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186045" y="1633493"/>
            <a:ext cx="64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Kita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mendapatkan</a:t>
            </a:r>
            <a:r>
              <a:rPr lang="en-US" sz="1800" dirty="0" smtClean="0"/>
              <a:t> data user </a:t>
            </a:r>
            <a:r>
              <a:rPr lang="en-US" sz="1800" dirty="0" err="1" smtClean="0"/>
              <a:t>pertama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method di Eloquent yang </a:t>
            </a:r>
            <a:r>
              <a:rPr lang="en-US" sz="1800" dirty="0" err="1" smtClean="0"/>
              <a:t>bernama</a:t>
            </a:r>
            <a:r>
              <a:rPr lang="en-US" sz="1800" dirty="0" smtClean="0"/>
              <a:t> first()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265" y="2627844"/>
            <a:ext cx="5639587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Project</a:t>
            </a:r>
            <a:endParaRPr sz="2400" dirty="0"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1292473" y="1527693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>
              <a:spcBef>
                <a:spcPts val="0"/>
              </a:spcBef>
              <a:buSzPts val="1300"/>
              <a:buNone/>
            </a:pPr>
            <a:r>
              <a:rPr lang="en-US" sz="2000" dirty="0" err="1" smtClean="0"/>
              <a:t>Laravel</a:t>
            </a:r>
            <a:r>
              <a:rPr lang="en-US" sz="2000" dirty="0" smtClean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Composer </a:t>
            </a:r>
            <a:r>
              <a:rPr lang="en-US" sz="2000" dirty="0" err="1"/>
              <a:t>untuk</a:t>
            </a:r>
            <a:r>
              <a:rPr lang="en-US" sz="2000" dirty="0"/>
              <a:t> project management </a:t>
            </a:r>
            <a:r>
              <a:rPr lang="en-US" sz="2000" dirty="0" err="1"/>
              <a:t>nya</a:t>
            </a:r>
            <a:endParaRPr lang="en-US" sz="2000" dirty="0"/>
          </a:p>
          <a:p>
            <a:pPr marL="146050" lvl="0" indent="0">
              <a:spcBef>
                <a:spcPts val="0"/>
              </a:spcBef>
              <a:buSzPts val="1300"/>
              <a:buNone/>
            </a:pPr>
            <a:r>
              <a:rPr lang="en-US" sz="2000" dirty="0"/>
              <a:t>Dan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projectnya</a:t>
            </a:r>
            <a:r>
              <a:rPr lang="en-US" sz="2000" dirty="0"/>
              <a:t> pun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Composer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perintah</a:t>
            </a:r>
            <a:r>
              <a:rPr lang="en-US" sz="2000" dirty="0"/>
              <a:t> :</a:t>
            </a:r>
            <a:br>
              <a:rPr lang="en-US" sz="2000" dirty="0"/>
            </a:br>
            <a:r>
              <a:rPr lang="en-US" sz="2000" i="1" dirty="0"/>
              <a:t>composer create-project </a:t>
            </a:r>
            <a:r>
              <a:rPr lang="en-US" sz="2000" i="1" dirty="0" err="1"/>
              <a:t>laravel</a:t>
            </a:r>
            <a:r>
              <a:rPr lang="en-US" sz="2000" i="1" dirty="0"/>
              <a:t>/</a:t>
            </a:r>
            <a:r>
              <a:rPr lang="en-US" sz="2000" i="1" dirty="0" err="1"/>
              <a:t>laravel</a:t>
            </a:r>
            <a:r>
              <a:rPr lang="en-US" sz="2000" i="1" dirty="0"/>
              <a:t>=version </a:t>
            </a:r>
            <a:r>
              <a:rPr lang="en-US" sz="2000" i="1" dirty="0" err="1"/>
              <a:t>nama</a:t>
            </a:r>
            <a:r>
              <a:rPr lang="en-US" sz="2000" i="1" dirty="0"/>
              <a:t>-folder</a:t>
            </a:r>
          </a:p>
          <a:p>
            <a:pPr marL="488950" indent="-342900">
              <a:spcBef>
                <a:spcPts val="0"/>
              </a:spcBef>
              <a:buSzPts val="1300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4553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16761" y="896111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Mencari User berdasarkan id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1186043" y="1606862"/>
            <a:ext cx="64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Mendapatkan</a:t>
            </a:r>
            <a:r>
              <a:rPr lang="en-US" sz="1800" dirty="0" smtClean="0"/>
              <a:t> data user </a:t>
            </a:r>
            <a:r>
              <a:rPr lang="en-US" sz="1800" dirty="0" err="1" smtClean="0"/>
              <a:t>berdasarkan</a:t>
            </a:r>
            <a:r>
              <a:rPr lang="en-US" sz="1800" dirty="0" smtClean="0"/>
              <a:t> id-</a:t>
            </a:r>
            <a:r>
              <a:rPr lang="en-US" sz="1800" dirty="0" err="1" smtClean="0"/>
              <a:t>nya</a:t>
            </a:r>
            <a:r>
              <a:rPr lang="en-US" sz="1800" dirty="0" smtClean="0"/>
              <a:t>,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method find($id);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03" y="2500452"/>
            <a:ext cx="5649113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Membuat Model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9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4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Model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3783" y="1910622"/>
            <a:ext cx="8167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Model,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bisa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menggunakan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perintah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artisan :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php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make:model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namaModel</a:t>
            </a:r>
            <a:endParaRPr lang="en-US" sz="1800" i="1" dirty="0" smtClean="0">
              <a:latin typeface="Quattrocento Sans" charset="0"/>
              <a:cs typeface="Quattrocento Sans" charset="0"/>
            </a:endParaRPr>
          </a:p>
          <a:p>
            <a:endParaRPr lang="en-US" sz="1800" i="1" dirty="0" smtClean="0">
              <a:latin typeface="Quattrocento Sans" charset="0"/>
              <a:cs typeface="Quattrocento Sans" charset="0"/>
            </a:endParaRPr>
          </a:p>
          <a:p>
            <a:r>
              <a:rPr lang="en-US" sz="1800" dirty="0" err="1" smtClean="0">
                <a:latin typeface="Quattrocento Sans" charset="0"/>
                <a:cs typeface="Quattrocento Sans" charset="0"/>
              </a:rPr>
              <a:t>Atau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tambahkan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–m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file Migration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sekaligus</a:t>
            </a:r>
            <a:r>
              <a:rPr lang="en-US" sz="1800" dirty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:</a:t>
            </a:r>
          </a:p>
          <a:p>
            <a:r>
              <a:rPr lang="en-US" sz="1800" i="1" dirty="0" err="1" smtClean="0">
                <a:latin typeface="Quattrocento Sans" charset="0"/>
                <a:cs typeface="Quattrocento Sans" charset="0"/>
              </a:rPr>
              <a:t>php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make:model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–m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namaModel</a:t>
            </a:r>
            <a:endParaRPr lang="en-US" sz="1800" i="1" dirty="0">
              <a:latin typeface="Quattrocento Sans" charset="0"/>
              <a:cs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Membuat Post Model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3783" y="1910622"/>
            <a:ext cx="816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membuat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model Post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file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Migrationnya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,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ketikkan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perintah</a:t>
            </a:r>
            <a:endParaRPr lang="en-US" sz="1800" dirty="0" smtClean="0">
              <a:latin typeface="Quattrocento Sans" charset="0"/>
              <a:cs typeface="Quattrocento Sans" charset="0"/>
            </a:endParaRPr>
          </a:p>
          <a:p>
            <a:pPr algn="just"/>
            <a:r>
              <a:rPr lang="en-US" sz="1800" i="1" dirty="0" err="1" smtClean="0">
                <a:latin typeface="Quattrocento Sans" charset="0"/>
                <a:cs typeface="Quattrocento Sans" charset="0"/>
              </a:rPr>
              <a:t>php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make:model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–m Post</a:t>
            </a:r>
            <a:endParaRPr lang="en-US" sz="1800" i="1" dirty="0">
              <a:latin typeface="Quattrocento Sans" charset="0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3" y="2776010"/>
            <a:ext cx="570627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694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Schema Tabel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39193" y="1635414"/>
            <a:ext cx="81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 smtClean="0">
                <a:latin typeface="Quattrocento Sans" charset="0"/>
                <a:cs typeface="Quattrocento Sans" charset="0"/>
              </a:rPr>
              <a:t>Buka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file Post Migration,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lalu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edit schema/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struktur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tabelnya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seperti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ini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:</a:t>
            </a:r>
            <a:endParaRPr lang="en-US" sz="1800" i="1" dirty="0">
              <a:latin typeface="Quattrocento Sans" charset="0"/>
              <a:cs typeface="Quattrocento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22" y="2164544"/>
            <a:ext cx="6134956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694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Schema Tabel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97150" y="1635414"/>
            <a:ext cx="816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latin typeface="Quattrocento Sans" charset="0"/>
                <a:cs typeface="Quattrocento Sans" charset="0"/>
              </a:rPr>
              <a:t>Jalankan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Migrasi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perintah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php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 artisan </a:t>
            </a:r>
            <a:r>
              <a:rPr lang="en-US" sz="1800" i="1" dirty="0" err="1" smtClean="0">
                <a:latin typeface="Quattrocento Sans" charset="0"/>
                <a:cs typeface="Quattrocento Sans" charset="0"/>
              </a:rPr>
              <a:t>migrate:fresh</a:t>
            </a:r>
            <a:endParaRPr lang="en-US" sz="1800" i="1" dirty="0">
              <a:latin typeface="Quattrocento Sans" charset="0"/>
              <a:cs typeface="Quattrocento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67" y="2297708"/>
            <a:ext cx="562053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694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Data Post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36" y="2086279"/>
            <a:ext cx="3901386" cy="2848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8375" y="1439948"/>
            <a:ext cx="6154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Buat</a:t>
            </a:r>
            <a:r>
              <a:rPr lang="en-US" sz="1800" dirty="0" smtClean="0"/>
              <a:t> data post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i="1" dirty="0" err="1" smtClean="0"/>
              <a:t>php</a:t>
            </a:r>
            <a:r>
              <a:rPr lang="en-US" sz="1800" i="1" dirty="0" smtClean="0"/>
              <a:t> artisan tinker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sebanyak</a:t>
            </a:r>
            <a:r>
              <a:rPr lang="en-US" sz="1800" dirty="0" smtClean="0"/>
              <a:t> </a:t>
            </a:r>
            <a:r>
              <a:rPr lang="en-US" sz="1800" dirty="0" err="1" smtClean="0"/>
              <a:t>dua</a:t>
            </a:r>
            <a:r>
              <a:rPr lang="en-US" sz="1800" dirty="0" smtClean="0"/>
              <a:t> data.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7964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63495" y="75406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Menangani Mass Asisgnment</a:t>
            </a:r>
            <a:endParaRPr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23783" y="1715314"/>
            <a:ext cx="8167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 smtClean="0">
                <a:latin typeface="Quattrocento Sans" charset="0"/>
                <a:cs typeface="Quattrocento Sans" charset="0"/>
              </a:rPr>
              <a:t>Ketika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mencoba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menambahkan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banyak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data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menggunakan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static method </a:t>
            </a:r>
            <a:r>
              <a:rPr lang="en-US" sz="1800" i="1" dirty="0" smtClean="0">
                <a:latin typeface="Quattrocento Sans" charset="0"/>
                <a:cs typeface="Quattrocento Sans" charset="0"/>
              </a:rPr>
              <a:t>model::create()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biasanya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terjadi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error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karena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laravel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melindungi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semua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field yang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coba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isi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Mass assignment.</a:t>
            </a:r>
          </a:p>
          <a:p>
            <a:pPr algn="just"/>
            <a:endParaRPr lang="en-US" sz="1800" i="1" dirty="0">
              <a:latin typeface="Quattrocento Sans" charset="0"/>
              <a:cs typeface="Quattrocento Sans" charset="0"/>
            </a:endParaRPr>
          </a:p>
          <a:p>
            <a:pPr algn="just"/>
            <a:r>
              <a:rPr lang="en-US" sz="1800" dirty="0" err="1" smtClean="0">
                <a:latin typeface="Quattrocento Sans" charset="0"/>
                <a:cs typeface="Quattrocento Sans" charset="0"/>
              </a:rPr>
              <a:t>Untuk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itu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kita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perlu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memberitahu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Laravel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field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mana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saja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yang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boleh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diisi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menggunakan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Mass Assignment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dengan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cara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</a:t>
            </a:r>
            <a:r>
              <a:rPr lang="en-US" sz="1800" dirty="0" err="1" smtClean="0">
                <a:latin typeface="Quattrocento Sans" charset="0"/>
                <a:cs typeface="Quattrocento Sans" charset="0"/>
              </a:rPr>
              <a:t>menambahkan</a:t>
            </a:r>
            <a:r>
              <a:rPr lang="en-US" sz="1800" dirty="0" smtClean="0">
                <a:latin typeface="Quattrocento Sans" charset="0"/>
                <a:cs typeface="Quattrocento Sans" charset="0"/>
              </a:rPr>
              <a:t> property $fillable di Model.</a:t>
            </a:r>
            <a:endParaRPr lang="en-US" sz="1800" dirty="0">
              <a:latin typeface="Quattrocento Sans" charset="0"/>
              <a:cs typeface="Quattrocento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63495" y="75406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Menangani Mass Asisgnment</a:t>
            </a:r>
            <a:endParaRPr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634" y="2380417"/>
            <a:ext cx="4639322" cy="21053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8636" y="1646484"/>
            <a:ext cx="687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Disini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memberitahu</a:t>
            </a:r>
            <a:r>
              <a:rPr lang="en-US" sz="1800" dirty="0" smtClean="0"/>
              <a:t> </a:t>
            </a:r>
            <a:r>
              <a:rPr lang="en-US" sz="1800" dirty="0" err="1" smtClean="0"/>
              <a:t>Laravel</a:t>
            </a:r>
            <a:r>
              <a:rPr lang="en-US" sz="1800" dirty="0" smtClean="0"/>
              <a:t> </a:t>
            </a:r>
            <a:r>
              <a:rPr lang="en-US" sz="1800" dirty="0" err="1" smtClean="0"/>
              <a:t>melalui</a:t>
            </a:r>
            <a:r>
              <a:rPr lang="en-US" sz="1800" dirty="0" smtClean="0"/>
              <a:t> $fillable </a:t>
            </a:r>
            <a:r>
              <a:rPr lang="en-US" sz="1800" dirty="0" err="1" smtClean="0"/>
              <a:t>bahwa</a:t>
            </a:r>
            <a:r>
              <a:rPr lang="en-US" sz="1800" dirty="0" smtClean="0"/>
              <a:t> field title, body </a:t>
            </a:r>
            <a:r>
              <a:rPr lang="en-US" sz="1800" dirty="0" err="1" smtClean="0"/>
              <a:t>dan</a:t>
            </a:r>
            <a:r>
              <a:rPr lang="en-US" sz="1800" dirty="0" smtClean="0"/>
              <a:t> excerpt </a:t>
            </a:r>
            <a:r>
              <a:rPr lang="en-US" sz="1800" dirty="0" err="1" smtClean="0"/>
              <a:t>boleh</a:t>
            </a:r>
            <a:r>
              <a:rPr lang="en-US" sz="1800" dirty="0" smtClean="0"/>
              <a:t> </a:t>
            </a:r>
            <a:r>
              <a:rPr lang="en-US" sz="1800" dirty="0" err="1" smtClean="0"/>
              <a:t>diisi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cara</a:t>
            </a:r>
            <a:r>
              <a:rPr lang="en-US" sz="1800" dirty="0" smtClean="0"/>
              <a:t> Mass Assignment.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781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63495" y="75406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Menangani Mass Asisgnment</a:t>
            </a:r>
            <a:endParaRPr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740" y="1726383"/>
            <a:ext cx="849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Atau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bisa</a:t>
            </a:r>
            <a:r>
              <a:rPr lang="en-US" sz="1800" dirty="0" smtClean="0"/>
              <a:t> </a:t>
            </a:r>
            <a:r>
              <a:rPr lang="en-US" sz="1800" dirty="0" err="1" smtClean="0"/>
              <a:t>juga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$guarded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memberitahu</a:t>
            </a:r>
            <a:r>
              <a:rPr lang="en-US" sz="1800" dirty="0" smtClean="0"/>
              <a:t> </a:t>
            </a:r>
            <a:r>
              <a:rPr lang="en-US" sz="1800" dirty="0" err="1" smtClean="0"/>
              <a:t>bahwa</a:t>
            </a:r>
            <a:r>
              <a:rPr lang="en-US" sz="1800" dirty="0" smtClean="0"/>
              <a:t> field yang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sebutkan</a:t>
            </a:r>
            <a:r>
              <a:rPr lang="en-US" sz="1800" dirty="0" smtClean="0"/>
              <a:t> </a:t>
            </a:r>
            <a:r>
              <a:rPr lang="en-US" sz="1800" dirty="0" err="1" smtClean="0"/>
              <a:t>tidak</a:t>
            </a:r>
            <a:r>
              <a:rPr lang="en-US" sz="1800" dirty="0" smtClean="0"/>
              <a:t> </a:t>
            </a:r>
            <a:r>
              <a:rPr lang="en-US" sz="1800" dirty="0" err="1" smtClean="0"/>
              <a:t>boleh</a:t>
            </a:r>
            <a:r>
              <a:rPr lang="en-US" sz="1800" dirty="0" smtClean="0"/>
              <a:t> </a:t>
            </a:r>
            <a:r>
              <a:rPr lang="en-US" sz="1800" dirty="0" err="1" smtClean="0"/>
              <a:t>diisi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cara</a:t>
            </a:r>
            <a:r>
              <a:rPr lang="en-US" sz="1800" dirty="0" smtClean="0"/>
              <a:t> Mass Assignment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59" y="2475246"/>
            <a:ext cx="4410691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60" y="1711250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/>
              <a:t>Struktur Project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6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Controller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10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46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88"/>
          <p:cNvSpPr txBox="1">
            <a:spLocks noGrp="1"/>
          </p:cNvSpPr>
          <p:nvPr>
            <p:ph type="title"/>
          </p:nvPr>
        </p:nvSpPr>
        <p:spPr>
          <a:xfrm>
            <a:off x="1381250" y="8694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Controller</a:t>
            </a:r>
            <a:endParaRPr sz="2400" dirty="0"/>
          </a:p>
        </p:txBody>
      </p:sp>
      <p:sp>
        <p:nvSpPr>
          <p:cNvPr id="1127" name="Google Shape;1127;p188"/>
          <p:cNvSpPr txBox="1">
            <a:spLocks noGrp="1"/>
          </p:cNvSpPr>
          <p:nvPr>
            <p:ph type="body" idx="1"/>
          </p:nvPr>
        </p:nvSpPr>
        <p:spPr>
          <a:xfrm>
            <a:off x="1390127" y="1527694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31800" indent="-285750">
              <a:spcBef>
                <a:spcPts val="0"/>
              </a:spcBef>
              <a:buSzPts val="1300"/>
            </a:pPr>
            <a:r>
              <a:rPr lang="id" sz="1800" dirty="0" smtClean="0"/>
              <a:t>Di </a:t>
            </a:r>
            <a:r>
              <a:rPr lang="id" sz="1800" dirty="0"/>
              <a:t>Laravel kita bisa menggunakan Controller sebagai tempat menyimpan logic dari Route, sehingga tidak perlu kita lakukan lagi di </a:t>
            </a:r>
            <a:r>
              <a:rPr lang="id" sz="1800" dirty="0" smtClean="0"/>
              <a:t>Route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800" dirty="0"/>
              <a:t>Controller direpresentasikan sebagai class, dan penamaan class nya selalu diakhiri dengan Controller, misal UserController, ProductController, CategoryController, dan lain-lain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50968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89"/>
          <p:cNvSpPr txBox="1">
            <a:spLocks noGrp="1"/>
          </p:cNvSpPr>
          <p:nvPr>
            <p:ph type="title"/>
          </p:nvPr>
        </p:nvSpPr>
        <p:spPr>
          <a:xfrm>
            <a:off x="1399006" y="83396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/>
              <a:t>Membuat Controller</a:t>
            </a:r>
            <a:endParaRPr sz="2400" dirty="0"/>
          </a:p>
        </p:txBody>
      </p:sp>
      <p:sp>
        <p:nvSpPr>
          <p:cNvPr id="1133" name="Google Shape;1133;p1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Untuk membuat Controller, kita bisa membuatnya di namespace App\Http\Controllers, dimana class Controller adalah class turunan dari class </a:t>
            </a:r>
            <a:r>
              <a:rPr lang="id" sz="2000" dirty="0" smtClean="0"/>
              <a:t>Illuminate\Routing\Controller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sz="20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2000" dirty="0"/>
              <a:t>Agar lebih mudah, kita bisa menggunakan file artisan untuk membuat controller, caranya dengan menggunakan perintah :</a:t>
            </a:r>
            <a:br>
              <a:rPr lang="id" sz="2000" dirty="0"/>
            </a:br>
            <a:r>
              <a:rPr lang="id" sz="2000" i="1" dirty="0"/>
              <a:t>php artisan make:controller NamaController</a:t>
            </a:r>
            <a:endParaRPr sz="2000" i="1" dirty="0"/>
          </a:p>
        </p:txBody>
      </p:sp>
    </p:spTree>
    <p:extLst>
      <p:ext uri="{BB962C8B-B14F-4D97-AF65-F5344CB8AC3E}">
        <p14:creationId xmlns:p14="http://schemas.microsoft.com/office/powerpoint/2010/main" val="23270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91"/>
          <p:cNvSpPr txBox="1">
            <a:spLocks noGrp="1"/>
          </p:cNvSpPr>
          <p:nvPr>
            <p:ph type="title"/>
          </p:nvPr>
        </p:nvSpPr>
        <p:spPr>
          <a:xfrm>
            <a:off x="1452271" y="75406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/>
              <a:t>Membuat Function </a:t>
            </a:r>
            <a:r>
              <a:rPr lang="id" dirty="0" smtClean="0"/>
              <a:t/>
            </a:r>
            <a:br>
              <a:rPr lang="id" dirty="0" smtClean="0"/>
            </a:br>
            <a:r>
              <a:rPr lang="id" dirty="0" smtClean="0"/>
              <a:t>di </a:t>
            </a:r>
            <a:r>
              <a:rPr lang="id" dirty="0"/>
              <a:t>Controller</a:t>
            </a:r>
            <a:endParaRPr dirty="0"/>
          </a:p>
        </p:txBody>
      </p:sp>
      <p:sp>
        <p:nvSpPr>
          <p:cNvPr id="1145" name="Google Shape;1145;p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Sebagai pengganti closure function di Route, kita bisa membuat function di Controller, dan menaruh semua logic web kita di function </a:t>
            </a:r>
            <a:r>
              <a:rPr lang="id" dirty="0" smtClean="0"/>
              <a:t>Controller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dirty="0"/>
              <a:t>Selanjutnya, kita bisa meregistrasikan function Controller tersebut ke Route, dengan cara mengganti parameter closure di route dengan array yang berisi class Controller dan juga function name nya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3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91"/>
          <p:cNvSpPr txBox="1">
            <a:spLocks noGrp="1"/>
          </p:cNvSpPr>
          <p:nvPr>
            <p:ph type="title"/>
          </p:nvPr>
        </p:nvSpPr>
        <p:spPr>
          <a:xfrm>
            <a:off x="1452271" y="75406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/>
              <a:t>Membuat Function </a:t>
            </a:r>
            <a:r>
              <a:rPr lang="id" dirty="0" smtClean="0"/>
              <a:t/>
            </a:r>
            <a:br>
              <a:rPr lang="id" dirty="0" smtClean="0"/>
            </a:br>
            <a:r>
              <a:rPr lang="id" dirty="0" smtClean="0"/>
              <a:t>di </a:t>
            </a:r>
            <a:r>
              <a:rPr lang="id" dirty="0"/>
              <a:t>Controller</a:t>
            </a:r>
            <a:endParaRPr dirty="0"/>
          </a:p>
        </p:txBody>
      </p:sp>
      <p:sp>
        <p:nvSpPr>
          <p:cNvPr id="1145" name="Google Shape;1145;p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800" dirty="0" err="1" smtClean="0"/>
              <a:t>Buat</a:t>
            </a:r>
            <a:r>
              <a:rPr lang="en-US" sz="1800" dirty="0" smtClean="0"/>
              <a:t> function yang </a:t>
            </a:r>
            <a:r>
              <a:rPr lang="en-US" sz="1800" dirty="0" err="1" smtClean="0"/>
              <a:t>mengembalikan</a:t>
            </a:r>
            <a:r>
              <a:rPr lang="en-US" sz="1800" dirty="0" smtClean="0"/>
              <a:t> view posts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29" y="2457103"/>
            <a:ext cx="3372321" cy="2324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70429" y="2149325"/>
            <a:ext cx="3259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App/http/controllers/</a:t>
            </a:r>
            <a:r>
              <a:rPr lang="en-US" dirty="0" err="1" smtClean="0"/>
              <a:t>PostController.php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91"/>
          <p:cNvSpPr txBox="1">
            <a:spLocks noGrp="1"/>
          </p:cNvSpPr>
          <p:nvPr>
            <p:ph type="title"/>
          </p:nvPr>
        </p:nvSpPr>
        <p:spPr>
          <a:xfrm>
            <a:off x="1443393" y="73631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Menggunakan Controller </a:t>
            </a:r>
            <a:br>
              <a:rPr lang="id" dirty="0" smtClean="0"/>
            </a:br>
            <a:r>
              <a:rPr lang="id" dirty="0" smtClean="0"/>
              <a:t>di Route</a:t>
            </a:r>
            <a:endParaRPr dirty="0"/>
          </a:p>
        </p:txBody>
      </p:sp>
      <p:sp>
        <p:nvSpPr>
          <p:cNvPr id="1145" name="Google Shape;1145;p191"/>
          <p:cNvSpPr txBox="1">
            <a:spLocks noGrp="1"/>
          </p:cNvSpPr>
          <p:nvPr>
            <p:ph type="body" idx="1"/>
          </p:nvPr>
        </p:nvSpPr>
        <p:spPr>
          <a:xfrm>
            <a:off x="1168187" y="1785146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 algn="ctr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dirty="0" err="1" smtClean="0"/>
              <a:t>Ubah</a:t>
            </a:r>
            <a:r>
              <a:rPr lang="en-US" sz="1800" dirty="0" smtClean="0"/>
              <a:t> parameter route /blog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ini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</a:t>
            </a:r>
            <a:r>
              <a:rPr lang="en-US" sz="1800" dirty="0" err="1" smtClean="0"/>
              <a:t>PostController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index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46" y="2779258"/>
            <a:ext cx="439163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Simulasi Blog Post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11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78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91"/>
          <p:cNvSpPr txBox="1">
            <a:spLocks noGrp="1"/>
          </p:cNvSpPr>
          <p:nvPr>
            <p:ph type="title"/>
          </p:nvPr>
        </p:nvSpPr>
        <p:spPr>
          <a:xfrm>
            <a:off x="1434516" y="8694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Menggunakan Model Post</a:t>
            </a:r>
            <a:endParaRPr dirty="0"/>
          </a:p>
        </p:txBody>
      </p:sp>
      <p:sp>
        <p:nvSpPr>
          <p:cNvPr id="1145" name="Google Shape;1145;p191"/>
          <p:cNvSpPr txBox="1">
            <a:spLocks noGrp="1"/>
          </p:cNvSpPr>
          <p:nvPr>
            <p:ph type="body" idx="1"/>
          </p:nvPr>
        </p:nvSpPr>
        <p:spPr>
          <a:xfrm>
            <a:off x="1220413" y="1483306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data posts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posts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menggunakan</a:t>
            </a:r>
            <a:r>
              <a:rPr lang="en-US" sz="1800" dirty="0" smtClean="0"/>
              <a:t> model Post yang </a:t>
            </a:r>
            <a:r>
              <a:rPr lang="en-US" sz="1800" dirty="0" err="1" smtClean="0"/>
              <a:t>telah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.</a:t>
            </a: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19" y="2287665"/>
            <a:ext cx="332468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91"/>
          <p:cNvSpPr txBox="1">
            <a:spLocks noGrp="1"/>
          </p:cNvSpPr>
          <p:nvPr>
            <p:ph type="title"/>
          </p:nvPr>
        </p:nvSpPr>
        <p:spPr>
          <a:xfrm>
            <a:off x="1434516" y="86947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Mengubah View Posts</a:t>
            </a:r>
            <a:endParaRPr dirty="0"/>
          </a:p>
        </p:txBody>
      </p:sp>
      <p:sp>
        <p:nvSpPr>
          <p:cNvPr id="1145" name="Google Shape;1145;p191"/>
          <p:cNvSpPr txBox="1">
            <a:spLocks noGrp="1"/>
          </p:cNvSpPr>
          <p:nvPr>
            <p:ph type="body" idx="1"/>
          </p:nvPr>
        </p:nvSpPr>
        <p:spPr>
          <a:xfrm>
            <a:off x="1229291" y="1438917"/>
            <a:ext cx="6809700" cy="6737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46050" lvl="0" indent="0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dirty="0" err="1" smtClean="0"/>
              <a:t>Ubah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posts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menampilkan</a:t>
            </a:r>
            <a:r>
              <a:rPr lang="en-US" sz="1800" dirty="0" smtClean="0"/>
              <a:t> data posts yang </a:t>
            </a:r>
            <a:r>
              <a:rPr lang="en-US" sz="1800" dirty="0" err="1" smtClean="0"/>
              <a:t>dikirim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controller </a:t>
            </a:r>
            <a:r>
              <a:rPr lang="en-US" sz="1800" dirty="0" err="1" smtClean="0"/>
              <a:t>kita</a:t>
            </a:r>
            <a:r>
              <a:rPr lang="en-US" sz="1800" dirty="0" smtClean="0"/>
              <a:t>.</a:t>
            </a:r>
            <a:endParaRPr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364" y="2052060"/>
            <a:ext cx="3057855" cy="29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339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 dirty="0" smtClean="0"/>
              <a:t>Simulasi Blog Post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4487"/>
            <a:ext cx="9144000" cy="210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34516" y="88787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d" sz="2400" dirty="0"/>
              <a:t>Struktur Project</a:t>
            </a:r>
            <a:endParaRPr sz="2400" dirty="0">
              <a:highlight>
                <a:schemeClr val="accent1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0" name="Google Shape;1133;p48"/>
          <p:cNvGrpSpPr/>
          <p:nvPr/>
        </p:nvGrpSpPr>
        <p:grpSpPr>
          <a:xfrm>
            <a:off x="4049959" y="886891"/>
            <a:ext cx="272238" cy="347484"/>
            <a:chOff x="1268550" y="929175"/>
            <a:chExt cx="407950" cy="497475"/>
          </a:xfrm>
          <a:noFill/>
        </p:grpSpPr>
        <p:sp>
          <p:nvSpPr>
            <p:cNvPr id="11" name="Google Shape;1134;p4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" name="Google Shape;1135;p4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grpFill/>
            <a:ln w="9525" cap="rnd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3" name="Google Shape;1136;p4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grpFill/>
            <a:ln w="9525" cap="rnd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612" y="284084"/>
            <a:ext cx="1949660" cy="43589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559" y="149285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https://laravel.com/docs/9.x/structure</a:t>
            </a:r>
          </a:p>
        </p:txBody>
      </p:sp>
    </p:spTree>
    <p:extLst>
      <p:ext uri="{BB962C8B-B14F-4D97-AF65-F5344CB8AC3E}">
        <p14:creationId xmlns:p14="http://schemas.microsoft.com/office/powerpoint/2010/main" val="26528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90498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Halaman Detail Post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3" y="1808144"/>
            <a:ext cx="4591691" cy="91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4512" y="1500367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Buat</a:t>
            </a:r>
            <a:r>
              <a:rPr lang="en-US" dirty="0" smtClean="0"/>
              <a:t> Route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detail post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3" y="3404656"/>
            <a:ext cx="3429479" cy="1524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4513" y="2881436"/>
            <a:ext cx="471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Buat</a:t>
            </a:r>
            <a:r>
              <a:rPr lang="en-US" dirty="0" smtClean="0"/>
              <a:t> function di </a:t>
            </a:r>
            <a:r>
              <a:rPr lang="en-US" dirty="0" err="1" smtClean="0"/>
              <a:t>PostController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data post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id yang </a:t>
            </a:r>
            <a:r>
              <a:rPr lang="en-US" dirty="0" err="1" smtClean="0"/>
              <a:t>dikirimkan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1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904989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Halaman Detail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814512" y="1500367"/>
            <a:ext cx="5187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/view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post.blade.php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117" y="1956671"/>
            <a:ext cx="485842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3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4284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 Detail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672660" y="1417430"/>
            <a:ext cx="7713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Halaman</a:t>
            </a:r>
            <a:r>
              <a:rPr lang="en-US" dirty="0" smtClean="0"/>
              <a:t> detail post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data post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parameter id yang </a:t>
            </a:r>
            <a:r>
              <a:rPr lang="en-US" dirty="0" err="1" smtClean="0"/>
              <a:t>dikirimkan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1" y="1725207"/>
            <a:ext cx="7138891" cy="2001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60" y="3004335"/>
            <a:ext cx="7116232" cy="18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6935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sz="2800" dirty="0" smtClean="0"/>
              <a:t>Eloquent Relationship</a:t>
            </a:r>
            <a:endParaRPr sz="28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12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6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372372" y="84284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1896" y="1417430"/>
            <a:ext cx="8975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Selanjutnya</a:t>
            </a:r>
            <a:r>
              <a:rPr lang="en-US" sz="1600" dirty="0" smtClean="0"/>
              <a:t> </a:t>
            </a:r>
            <a:r>
              <a:rPr lang="en-US" sz="1600" dirty="0" err="1" smtClean="0"/>
              <a:t>kita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coba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Model </a:t>
            </a:r>
            <a:r>
              <a:rPr lang="en-US" sz="1600" dirty="0" err="1" smtClean="0"/>
              <a:t>untuk</a:t>
            </a:r>
            <a:r>
              <a:rPr lang="en-US" sz="1600" dirty="0" smtClean="0"/>
              <a:t> Category Post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menggunakan</a:t>
            </a:r>
            <a:r>
              <a:rPr lang="en-US" sz="1600" dirty="0" smtClean="0"/>
              <a:t> </a:t>
            </a:r>
            <a:r>
              <a:rPr lang="en-US" sz="1600" dirty="0" err="1" smtClean="0"/>
              <a:t>perintah</a:t>
            </a:r>
            <a:endParaRPr lang="en-US" sz="1600" dirty="0"/>
          </a:p>
          <a:p>
            <a:pPr algn="ctr"/>
            <a:r>
              <a:rPr lang="en-US" sz="1600" i="1" dirty="0" err="1" smtClean="0"/>
              <a:t>Php</a:t>
            </a:r>
            <a:r>
              <a:rPr lang="en-US" sz="1600" i="1" dirty="0" smtClean="0"/>
              <a:t> artisan </a:t>
            </a:r>
            <a:r>
              <a:rPr lang="en-US" sz="1600" i="1" dirty="0" err="1" smtClean="0"/>
              <a:t>make:model</a:t>
            </a:r>
            <a:r>
              <a:rPr lang="en-US" sz="1600" i="1" dirty="0" smtClean="0"/>
              <a:t> –m Category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43" y="2454967"/>
            <a:ext cx="6529840" cy="9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2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25637" y="70080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Schema Tabel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244419" y="1547598"/>
            <a:ext cx="457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schema </a:t>
            </a:r>
            <a:r>
              <a:rPr lang="en-US" sz="1800" dirty="0" err="1" smtClean="0"/>
              <a:t>tabel</a:t>
            </a:r>
            <a:r>
              <a:rPr lang="en-US" sz="1800" dirty="0" smtClean="0"/>
              <a:t> category </a:t>
            </a:r>
            <a:r>
              <a:rPr lang="en-US" sz="1800" dirty="0" err="1" smtClean="0"/>
              <a:t>seperti</a:t>
            </a:r>
            <a:r>
              <a:rPr lang="en-US" sz="1800" dirty="0" smtClean="0"/>
              <a:t> </a:t>
            </a:r>
            <a:r>
              <a:rPr lang="en-US" sz="1800" dirty="0" err="1" smtClean="0"/>
              <a:t>ini</a:t>
            </a:r>
            <a:endParaRPr lang="en-US" sz="1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35" y="2112238"/>
            <a:ext cx="5191850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25637" y="70080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Ubah Schema Tabel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85522" y="1321356"/>
            <a:ext cx="848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mengubah</a:t>
            </a:r>
            <a:r>
              <a:rPr lang="en-US" sz="1800" dirty="0" smtClean="0"/>
              <a:t> Schema </a:t>
            </a:r>
            <a:r>
              <a:rPr lang="en-US" sz="1800" dirty="0" err="1" smtClean="0"/>
              <a:t>Tabel</a:t>
            </a:r>
            <a:r>
              <a:rPr lang="en-US" sz="1800" dirty="0" smtClean="0"/>
              <a:t> Post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menambahkan</a:t>
            </a:r>
            <a:endParaRPr lang="en-US" sz="1800" dirty="0" smtClean="0"/>
          </a:p>
          <a:p>
            <a:pPr algn="ctr"/>
            <a:r>
              <a:rPr lang="en-US" sz="1800" dirty="0" err="1" smtClean="0"/>
              <a:t>ForeignId</a:t>
            </a:r>
            <a:r>
              <a:rPr lang="en-US" sz="1800" dirty="0" smtClean="0"/>
              <a:t> </a:t>
            </a:r>
            <a:r>
              <a:rPr lang="en-US" sz="1800" dirty="0" err="1" smtClean="0"/>
              <a:t>Tabel</a:t>
            </a:r>
            <a:r>
              <a:rPr lang="en-US" sz="1800" dirty="0" smtClean="0"/>
              <a:t> Category. </a:t>
            </a:r>
            <a:r>
              <a:rPr lang="en-US" sz="1800" dirty="0" err="1"/>
              <a:t>L</a:t>
            </a:r>
            <a:r>
              <a:rPr lang="en-US" sz="1800" dirty="0" err="1" smtClean="0"/>
              <a:t>alu</a:t>
            </a:r>
            <a:r>
              <a:rPr lang="en-US" sz="1800" dirty="0" smtClean="0"/>
              <a:t> </a:t>
            </a:r>
            <a:r>
              <a:rPr lang="en-US" sz="1800" dirty="0" err="1" smtClean="0"/>
              <a:t>lakukan</a:t>
            </a:r>
            <a:r>
              <a:rPr lang="en-US" sz="1800" dirty="0" smtClean="0"/>
              <a:t> </a:t>
            </a:r>
            <a:r>
              <a:rPr lang="en-US" sz="1800" dirty="0" err="1" smtClean="0"/>
              <a:t>Migrasi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endParaRPr lang="en-US" sz="1800" i="1" dirty="0"/>
          </a:p>
          <a:p>
            <a:pPr algn="ctr"/>
            <a:r>
              <a:rPr lang="en-US" sz="1800" i="1" dirty="0" err="1" smtClean="0"/>
              <a:t>Php</a:t>
            </a:r>
            <a:r>
              <a:rPr lang="en-US" sz="1800" i="1" dirty="0" smtClean="0"/>
              <a:t> artisan </a:t>
            </a:r>
            <a:r>
              <a:rPr lang="en-US" sz="1800" i="1" dirty="0" err="1" smtClean="0"/>
              <a:t>migrate:fresh</a:t>
            </a:r>
            <a:endParaRPr lang="en-US"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70" y="2244686"/>
            <a:ext cx="5973009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9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34515" y="88723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Tambahkan Data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665" y="1423080"/>
            <a:ext cx="848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Selanjutnya</a:t>
            </a:r>
            <a:r>
              <a:rPr lang="en-US" sz="1800" dirty="0" smtClean="0"/>
              <a:t> </a:t>
            </a:r>
            <a:r>
              <a:rPr lang="en-US" sz="1800" dirty="0" err="1" smtClean="0"/>
              <a:t>coba</a:t>
            </a:r>
            <a:r>
              <a:rPr lang="en-US" sz="1800" dirty="0" smtClean="0"/>
              <a:t> </a:t>
            </a:r>
            <a:r>
              <a:rPr lang="en-US" sz="1800" dirty="0" err="1" smtClean="0"/>
              <a:t>tambahkan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data Category </a:t>
            </a:r>
            <a:r>
              <a:rPr lang="en-US" sz="1800" dirty="0" err="1" smtClean="0"/>
              <a:t>dengan</a:t>
            </a:r>
            <a:endParaRPr lang="en-US" sz="1800" dirty="0" smtClean="0"/>
          </a:p>
          <a:p>
            <a:pPr algn="ctr"/>
            <a:r>
              <a:rPr lang="en-US" sz="1800" i="1" dirty="0" err="1"/>
              <a:t>p</a:t>
            </a:r>
            <a:r>
              <a:rPr lang="en-US" sz="1800" i="1" dirty="0" err="1" smtClean="0"/>
              <a:t>hp</a:t>
            </a:r>
            <a:r>
              <a:rPr lang="en-US" sz="1800" i="1" dirty="0" smtClean="0"/>
              <a:t> artisan tinker</a:t>
            </a:r>
            <a:endParaRPr lang="en-US" sz="1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05" y="2817376"/>
            <a:ext cx="4095711" cy="1360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89" y="2069411"/>
            <a:ext cx="3033250" cy="28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34515" y="88723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Tambahkan Data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665" y="1423080"/>
            <a:ext cx="848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Tambahkan</a:t>
            </a:r>
            <a:r>
              <a:rPr lang="en-US" sz="1800" dirty="0" smtClean="0"/>
              <a:t> </a:t>
            </a:r>
            <a:r>
              <a:rPr lang="en-US" sz="1800" dirty="0" err="1" smtClean="0"/>
              <a:t>beberapa</a:t>
            </a:r>
            <a:r>
              <a:rPr lang="en-US" sz="1800" dirty="0" smtClean="0"/>
              <a:t> data post yang </a:t>
            </a:r>
            <a:r>
              <a:rPr lang="en-US" sz="1800" dirty="0" err="1" smtClean="0"/>
              <a:t>sekarang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field </a:t>
            </a:r>
            <a:r>
              <a:rPr lang="en-US" sz="1800" dirty="0" err="1" smtClean="0"/>
              <a:t>category_id</a:t>
            </a:r>
            <a:endParaRPr lang="en-US" sz="1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6" y="1926454"/>
            <a:ext cx="3735452" cy="2879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981" y="2419678"/>
            <a:ext cx="3988822" cy="1893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4981" y="2111901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Kode</a:t>
            </a:r>
            <a:r>
              <a:rPr lang="en-US" dirty="0" smtClean="0"/>
              <a:t> mass assignment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34515" y="88723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Eloquent Relationship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663" y="1368502"/>
            <a:ext cx="848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Disini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relasi</a:t>
            </a:r>
            <a:r>
              <a:rPr lang="en-US" sz="1800" dirty="0" smtClean="0"/>
              <a:t> </a:t>
            </a:r>
            <a:r>
              <a:rPr lang="en-US" sz="1800" dirty="0" err="1" smtClean="0"/>
              <a:t>tabel</a:t>
            </a:r>
            <a:r>
              <a:rPr lang="en-US" sz="1800" dirty="0" smtClean="0"/>
              <a:t>/model Post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model Category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membuat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</a:t>
            </a:r>
            <a:r>
              <a:rPr lang="en-US" sz="1800" dirty="0" err="1" smtClean="0"/>
              <a:t>fungsi</a:t>
            </a:r>
            <a:r>
              <a:rPr lang="en-US" sz="1800" dirty="0" smtClean="0"/>
              <a:t> yang me-return method </a:t>
            </a:r>
            <a:r>
              <a:rPr lang="en-US" sz="1800" dirty="0" err="1" smtClean="0"/>
              <a:t>belongsTo</a:t>
            </a:r>
            <a:r>
              <a:rPr lang="en-US" sz="1800" dirty="0" smtClean="0"/>
              <a:t>()  </a:t>
            </a:r>
          </a:p>
          <a:p>
            <a:pPr algn="ctr"/>
            <a:r>
              <a:rPr lang="en-US" sz="1800" dirty="0" smtClean="0"/>
              <a:t>Yang </a:t>
            </a:r>
            <a:r>
              <a:rPr lang="en-US" sz="1800" dirty="0" err="1"/>
              <a:t>a</a:t>
            </a:r>
            <a:r>
              <a:rPr lang="en-US" sz="1800" dirty="0" err="1" smtClean="0"/>
              <a:t>rtinya</a:t>
            </a:r>
            <a:r>
              <a:rPr lang="en-US" sz="1800" dirty="0" smtClean="0"/>
              <a:t>, </a:t>
            </a:r>
            <a:r>
              <a:rPr lang="en-US" sz="1800" dirty="0" err="1" smtClean="0"/>
              <a:t>satu</a:t>
            </a:r>
            <a:r>
              <a:rPr lang="en-US" sz="1800" dirty="0" smtClean="0"/>
              <a:t> Post </a:t>
            </a:r>
            <a:r>
              <a:rPr lang="en-US" sz="1800" dirty="0" err="1" smtClean="0"/>
              <a:t>hanya</a:t>
            </a:r>
            <a:r>
              <a:rPr lang="en-US" sz="1800" dirty="0" smtClean="0"/>
              <a:t>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satu</a:t>
            </a:r>
            <a:r>
              <a:rPr lang="en-US" sz="1800" dirty="0" smtClean="0"/>
              <a:t> Category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56" y="2371731"/>
            <a:ext cx="673511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61959" y="1711250"/>
            <a:ext cx="426128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d" dirty="0" smtClean="0"/>
              <a:t>MenjalankanLaravel</a:t>
            </a:r>
            <a:endParaRPr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34515" y="88723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Eloquent Relationship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663" y="1368502"/>
            <a:ext cx="848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Kita </a:t>
            </a:r>
            <a:r>
              <a:rPr lang="en-US" sz="1800" dirty="0" err="1" smtClean="0"/>
              <a:t>akan</a:t>
            </a:r>
            <a:r>
              <a:rPr lang="en-US" sz="1800" dirty="0" smtClean="0"/>
              <a:t> </a:t>
            </a:r>
            <a:r>
              <a:rPr lang="en-US" sz="1800" dirty="0" err="1" smtClean="0"/>
              <a:t>mencoba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attribut</a:t>
            </a:r>
            <a:r>
              <a:rPr lang="en-US" sz="1800" dirty="0" smtClean="0"/>
              <a:t> name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tabel</a:t>
            </a:r>
            <a:r>
              <a:rPr lang="en-US" sz="1800" dirty="0" smtClean="0"/>
              <a:t> Category di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</a:t>
            </a:r>
            <a:r>
              <a:rPr lang="en-US" sz="1800" dirty="0" err="1" smtClean="0"/>
              <a:t>post.blade.php</a:t>
            </a:r>
            <a:r>
              <a:rPr lang="en-US" sz="18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79" y="2242458"/>
            <a:ext cx="4077269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1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34515" y="88723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663" y="1527876"/>
            <a:ext cx="848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Kita </a:t>
            </a:r>
            <a:r>
              <a:rPr lang="en-US" sz="1800" dirty="0" err="1" smtClean="0"/>
              <a:t>berhasil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nama</a:t>
            </a:r>
            <a:r>
              <a:rPr lang="en-US" sz="1800" dirty="0" smtClean="0"/>
              <a:t> category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post.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4" y="2014833"/>
            <a:ext cx="9144000" cy="241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34515" y="887233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Halaman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99216" y="1378720"/>
            <a:ext cx="8488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Kita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mencoba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membuat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category yang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</a:t>
            </a:r>
            <a:r>
              <a:rPr lang="en-US" sz="1600" dirty="0" err="1" smtClean="0"/>
              <a:t>beberapa</a:t>
            </a:r>
            <a:r>
              <a:rPr lang="en-US" sz="1600" dirty="0" smtClean="0"/>
              <a:t> post yang </a:t>
            </a:r>
            <a:r>
              <a:rPr lang="en-US" sz="1600" dirty="0" err="1" smtClean="0"/>
              <a:t>ada</a:t>
            </a:r>
            <a:r>
              <a:rPr lang="en-US" sz="1600" dirty="0" smtClean="0"/>
              <a:t> </a:t>
            </a:r>
            <a:r>
              <a:rPr lang="en-US" sz="1600" dirty="0" err="1" smtClean="0"/>
              <a:t>didalam</a:t>
            </a:r>
            <a:r>
              <a:rPr lang="en-US" sz="1600" dirty="0" smtClean="0"/>
              <a:t> category </a:t>
            </a:r>
            <a:r>
              <a:rPr lang="en-US" sz="1600" dirty="0" err="1" smtClean="0"/>
              <a:t>tersebut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sz="1600" dirty="0" err="1" smtClean="0"/>
              <a:t>Buat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</a:t>
            </a:r>
            <a:r>
              <a:rPr lang="en-US" sz="1600" dirty="0" err="1" smtClean="0"/>
              <a:t>category.blade.php</a:t>
            </a:r>
            <a:r>
              <a:rPr lang="en-US" sz="1600" dirty="0"/>
              <a:t> </a:t>
            </a:r>
            <a:r>
              <a:rPr lang="en-US" sz="1600" dirty="0" err="1" smtClean="0"/>
              <a:t>lalu</a:t>
            </a:r>
            <a:r>
              <a:rPr lang="en-US" sz="1600" dirty="0" smtClean="0"/>
              <a:t> copy </a:t>
            </a:r>
            <a:r>
              <a:rPr lang="en-US" sz="1600" dirty="0" err="1" smtClean="0"/>
              <a:t>kode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halaman</a:t>
            </a:r>
            <a:r>
              <a:rPr lang="en-US" sz="1600" dirty="0" smtClean="0"/>
              <a:t> </a:t>
            </a:r>
            <a:r>
              <a:rPr lang="en-US" sz="1600" dirty="0" err="1" smtClean="0"/>
              <a:t>posts.blade.php</a:t>
            </a:r>
            <a:endParaRPr lang="en-US" sz="1600" dirty="0" smtClean="0"/>
          </a:p>
          <a:p>
            <a:r>
              <a:rPr lang="en-US" sz="1600" dirty="0" smtClean="0"/>
              <a:t>Dan </a:t>
            </a:r>
            <a:r>
              <a:rPr lang="en-US" sz="1600" dirty="0" err="1" smtClean="0"/>
              <a:t>ubah</a:t>
            </a:r>
            <a:r>
              <a:rPr lang="en-US" sz="1600" dirty="0"/>
              <a:t> </a:t>
            </a:r>
            <a:r>
              <a:rPr lang="en-US" sz="1600" dirty="0" err="1" smtClean="0"/>
              <a:t>menjadi</a:t>
            </a:r>
            <a:r>
              <a:rPr lang="en-US" sz="1600" dirty="0" smtClean="0"/>
              <a:t> </a:t>
            </a:r>
            <a:r>
              <a:rPr lang="en-US" sz="1600" dirty="0" err="1" smtClean="0"/>
              <a:t>seperti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:</a:t>
            </a:r>
          </a:p>
          <a:p>
            <a:pPr algn="ctr"/>
            <a:endParaRPr 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07" y="2616138"/>
            <a:ext cx="2499038" cy="2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87611" y="647536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Relasi Category dengan Post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99213" y="1381401"/>
            <a:ext cx="848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Selanjutnya</a:t>
            </a:r>
            <a:r>
              <a:rPr lang="en-US" sz="1800" dirty="0" smtClean="0"/>
              <a:t>, </a:t>
            </a:r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</a:t>
            </a:r>
            <a:r>
              <a:rPr lang="en-US" sz="1800" dirty="0" err="1" smtClean="0"/>
              <a:t>fungsi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menyatakan</a:t>
            </a:r>
            <a:r>
              <a:rPr lang="en-US" sz="1800" dirty="0" smtClean="0"/>
              <a:t> </a:t>
            </a:r>
            <a:r>
              <a:rPr lang="en-US" sz="1800" dirty="0" err="1" smtClean="0"/>
              <a:t>relasi</a:t>
            </a:r>
            <a:r>
              <a:rPr lang="en-US" sz="1800" dirty="0" smtClean="0"/>
              <a:t> Model Category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Post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method </a:t>
            </a:r>
            <a:r>
              <a:rPr lang="en-US" sz="1800" dirty="0" err="1" smtClean="0"/>
              <a:t>hasMany</a:t>
            </a:r>
            <a:r>
              <a:rPr lang="en-US" sz="1800" dirty="0" smtClean="0"/>
              <a:t>() yang </a:t>
            </a:r>
            <a:r>
              <a:rPr lang="en-US" sz="1800" dirty="0" err="1" smtClean="0"/>
              <a:t>artinya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Category </a:t>
            </a:r>
            <a:r>
              <a:rPr lang="en-US" sz="1800" dirty="0" err="1" smtClean="0"/>
              <a:t>memiliki</a:t>
            </a:r>
            <a:r>
              <a:rPr lang="en-US" sz="1800" dirty="0" smtClean="0"/>
              <a:t> </a:t>
            </a:r>
            <a:r>
              <a:rPr lang="en-US" sz="1800" dirty="0" err="1" smtClean="0"/>
              <a:t>banyak</a:t>
            </a:r>
            <a:r>
              <a:rPr lang="en-US" sz="1800" dirty="0" smtClean="0"/>
              <a:t> Post.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520" y="2302050"/>
            <a:ext cx="4591691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60978" y="86947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Route Halaman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7847" y="1582072"/>
            <a:ext cx="848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Lalu</a:t>
            </a:r>
            <a:r>
              <a:rPr lang="en-US" sz="1800" dirty="0" smtClean="0"/>
              <a:t> </a:t>
            </a:r>
            <a:r>
              <a:rPr lang="en-US" sz="1800" dirty="0" err="1" smtClean="0"/>
              <a:t>kita</a:t>
            </a:r>
            <a:r>
              <a:rPr lang="en-US" sz="1800" dirty="0" smtClean="0"/>
              <a:t> </a:t>
            </a:r>
            <a:r>
              <a:rPr lang="en-US" sz="1800" dirty="0" err="1" smtClean="0"/>
              <a:t>buat</a:t>
            </a:r>
            <a:r>
              <a:rPr lang="en-US" sz="1800" dirty="0" smtClean="0"/>
              <a:t> route yang </a:t>
            </a:r>
            <a:r>
              <a:rPr lang="en-US" sz="1800" dirty="0" err="1" smtClean="0"/>
              <a:t>menuju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category </a:t>
            </a:r>
            <a:r>
              <a:rPr lang="en-US" sz="1800" dirty="0" err="1" smtClean="0"/>
              <a:t>berdasarkan</a:t>
            </a:r>
            <a:r>
              <a:rPr lang="en-US" sz="1800" dirty="0" smtClean="0"/>
              <a:t> id category yang </a:t>
            </a:r>
            <a:r>
              <a:rPr lang="en-US" sz="1800" dirty="0" err="1" smtClean="0"/>
              <a:t>dikirimkan</a:t>
            </a:r>
            <a:r>
              <a:rPr lang="en-US" sz="1800" dirty="0"/>
              <a:t>.</a:t>
            </a:r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79" y="2464527"/>
            <a:ext cx="5079837" cy="18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60978" y="86947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Route Halaman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27847" y="1582072"/>
            <a:ext cx="8488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Ubah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post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tambahkan</a:t>
            </a:r>
            <a:r>
              <a:rPr lang="en-US" sz="1800" dirty="0" smtClean="0"/>
              <a:t> link yang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category id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mengakses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category </a:t>
            </a:r>
            <a:r>
              <a:rPr lang="en-US" sz="1800" dirty="0" err="1" smtClean="0"/>
              <a:t>nya</a:t>
            </a:r>
            <a:r>
              <a:rPr lang="en-US" sz="18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82" y="2334936"/>
            <a:ext cx="775443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25467" y="922744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 Halaman Category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47396"/>
            <a:ext cx="3600953" cy="10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97" y="3047177"/>
            <a:ext cx="6915703" cy="2096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1793507"/>
            <a:ext cx="3130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Klik</a:t>
            </a:r>
            <a:r>
              <a:rPr lang="en-US" dirty="0" smtClean="0"/>
              <a:t> link category </a:t>
            </a:r>
            <a:r>
              <a:rPr lang="en-US" dirty="0" err="1" smtClean="0"/>
              <a:t>pada</a:t>
            </a:r>
            <a:r>
              <a:rPr lang="en-US" dirty="0" smtClean="0"/>
              <a:t> detail post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8297" y="2716094"/>
            <a:ext cx="6800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Halaman</a:t>
            </a:r>
            <a:r>
              <a:rPr lang="en-US" dirty="0" smtClean="0"/>
              <a:t> Category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post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category yang di-</a:t>
            </a:r>
            <a:r>
              <a:rPr lang="en-US" dirty="0" err="1" smtClean="0"/>
              <a:t>klik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07712" y="7540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Halaman list Category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6" y="2108882"/>
            <a:ext cx="4174409" cy="2606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7839" y="1630452"/>
            <a:ext cx="6898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view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i="1" dirty="0" err="1" smtClean="0"/>
              <a:t>categories.blade.php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07712" y="7540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Membuat Halaman list Category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10963" y="1834637"/>
            <a:ext cx="7911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/>
              <a:t>Buat</a:t>
            </a:r>
            <a:r>
              <a:rPr lang="en-US" sz="1800" dirty="0" smtClean="0"/>
              <a:t> </a:t>
            </a:r>
            <a:r>
              <a:rPr lang="en-US" sz="1800" dirty="0" err="1" smtClean="0"/>
              <a:t>sebuah</a:t>
            </a:r>
            <a:r>
              <a:rPr lang="en-US" sz="1800" dirty="0" smtClean="0"/>
              <a:t> route yang </a:t>
            </a:r>
            <a:r>
              <a:rPr lang="en-US" sz="1800" dirty="0" err="1" smtClean="0"/>
              <a:t>mengarah</a:t>
            </a:r>
            <a:r>
              <a:rPr lang="en-US" sz="1800" dirty="0" smtClean="0"/>
              <a:t> </a:t>
            </a:r>
            <a:r>
              <a:rPr lang="en-US" sz="1800" dirty="0" err="1" smtClean="0"/>
              <a:t>ke</a:t>
            </a:r>
            <a:r>
              <a:rPr lang="en-US" sz="1800" dirty="0" smtClean="0"/>
              <a:t> </a:t>
            </a:r>
            <a:r>
              <a:rPr lang="en-US" sz="1800" dirty="0" err="1" smtClean="0"/>
              <a:t>halaman</a:t>
            </a:r>
            <a:r>
              <a:rPr lang="en-US" sz="1800" dirty="0" smtClean="0"/>
              <a:t> categories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mengirimkan</a:t>
            </a:r>
            <a:r>
              <a:rPr lang="en-US" sz="1800" dirty="0" smtClean="0"/>
              <a:t> </a:t>
            </a:r>
            <a:r>
              <a:rPr lang="en-US" sz="1800" dirty="0" err="1" smtClean="0"/>
              <a:t>semua</a:t>
            </a:r>
            <a:r>
              <a:rPr lang="en-US" sz="1800" dirty="0" smtClean="0"/>
              <a:t> data category.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19" y="2715060"/>
            <a:ext cx="4032880" cy="14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6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1"/>
          <p:cNvSpPr txBox="1">
            <a:spLocks noGrp="1"/>
          </p:cNvSpPr>
          <p:nvPr>
            <p:ph type="title"/>
          </p:nvPr>
        </p:nvSpPr>
        <p:spPr>
          <a:xfrm>
            <a:off x="1416589" y="89611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 smtClean="0"/>
              <a:t>Test View Halaman Categories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" y="1560875"/>
            <a:ext cx="9144000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Viola · SlidesCarnival</Template>
  <TotalTime>3533</TotalTime>
  <Words>4955</Words>
  <Application>Microsoft Office PowerPoint</Application>
  <PresentationFormat>On-screen Show (16:9)</PresentationFormat>
  <Paragraphs>660</Paragraphs>
  <Slides>242</Slides>
  <Notes>242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242</vt:i4>
      </vt:variant>
    </vt:vector>
  </HeadingPairs>
  <TitlesOfParts>
    <vt:vector size="247" baseType="lpstr">
      <vt:lpstr>Arial</vt:lpstr>
      <vt:lpstr>Times New Roman</vt:lpstr>
      <vt:lpstr>Lora</vt:lpstr>
      <vt:lpstr>Quattrocento Sans</vt:lpstr>
      <vt:lpstr>Viola template</vt:lpstr>
      <vt:lpstr>Pengenalan Laravel</vt:lpstr>
      <vt:lpstr>Pengenalan Laravel</vt:lpstr>
      <vt:lpstr>Kenapa Laravel?</vt:lpstr>
      <vt:lpstr>Instalasi Laravel</vt:lpstr>
      <vt:lpstr>Persiapan</vt:lpstr>
      <vt:lpstr>Membuat Project</vt:lpstr>
      <vt:lpstr>Struktur Project</vt:lpstr>
      <vt:lpstr>Struktur Project</vt:lpstr>
      <vt:lpstr>MenjalankanLaravel</vt:lpstr>
      <vt:lpstr>Menjalankan Laravel</vt:lpstr>
      <vt:lpstr>Routing</vt:lpstr>
      <vt:lpstr>Routing</vt:lpstr>
      <vt:lpstr>Routing</vt:lpstr>
      <vt:lpstr>Membuat Route</vt:lpstr>
      <vt:lpstr>View</vt:lpstr>
      <vt:lpstr>Membuat View</vt:lpstr>
      <vt:lpstr>Membuat View</vt:lpstr>
      <vt:lpstr>Mengubah Routes</vt:lpstr>
      <vt:lpstr>Test View</vt:lpstr>
      <vt:lpstr>Mengirim Data ke View</vt:lpstr>
      <vt:lpstr>Mengubah  Halaman About</vt:lpstr>
      <vt:lpstr>Test View </vt:lpstr>
      <vt:lpstr>Blade Template</vt:lpstr>
      <vt:lpstr>Blade Templating</vt:lpstr>
      <vt:lpstr>Blade Variable</vt:lpstr>
      <vt:lpstr>Mengubah  Halaman About</vt:lpstr>
      <vt:lpstr>Layouting System</vt:lpstr>
      <vt:lpstr>Membuat Layout</vt:lpstr>
      <vt:lpstr>Bootstrap Template</vt:lpstr>
      <vt:lpstr>Membuat Navbar</vt:lpstr>
      <vt:lpstr>Membuat Child-view</vt:lpstr>
      <vt:lpstr>Menggunakan Layout</vt:lpstr>
      <vt:lpstr>Halaman dengan Layout</vt:lpstr>
      <vt:lpstr>Component</vt:lpstr>
      <vt:lpstr>Include Component</vt:lpstr>
      <vt:lpstr>Dynamic Title</vt:lpstr>
      <vt:lpstr>Dynamic Title</vt:lpstr>
      <vt:lpstr>Navbar Active`</vt:lpstr>
      <vt:lpstr>Database Migration</vt:lpstr>
      <vt:lpstr>Membuat Database</vt:lpstr>
      <vt:lpstr>Koneksi ke Database</vt:lpstr>
      <vt:lpstr>Migration</vt:lpstr>
      <vt:lpstr>Membuat Migration</vt:lpstr>
      <vt:lpstr>Menjalakan Migration</vt:lpstr>
      <vt:lpstr>Menjalakan Migration</vt:lpstr>
      <vt:lpstr>Rollback Migration</vt:lpstr>
      <vt:lpstr>Mengubah Schema Migration</vt:lpstr>
      <vt:lpstr>Mengubah Schema Migration</vt:lpstr>
      <vt:lpstr>Mengubah Schema Migration</vt:lpstr>
      <vt:lpstr>Mengubah Schema Migration</vt:lpstr>
      <vt:lpstr>Migration</vt:lpstr>
      <vt:lpstr>Migration</vt:lpstr>
      <vt:lpstr>Eloquent</vt:lpstr>
      <vt:lpstr>Eloquent</vt:lpstr>
      <vt:lpstr>Eloquent Model</vt:lpstr>
      <vt:lpstr>Menambah User baru dengan tinker</vt:lpstr>
      <vt:lpstr>Melihat Isi Tabel Users</vt:lpstr>
      <vt:lpstr>Menambah User Baru</vt:lpstr>
      <vt:lpstr>Mencari User Pertama</vt:lpstr>
      <vt:lpstr>Mencari User berdasarkan id</vt:lpstr>
      <vt:lpstr>Membuat Model</vt:lpstr>
      <vt:lpstr>Membuat Model</vt:lpstr>
      <vt:lpstr>Membuat Post Model</vt:lpstr>
      <vt:lpstr>Membuat Schema Tabel Post</vt:lpstr>
      <vt:lpstr>Membuat Schema Tabel Post</vt:lpstr>
      <vt:lpstr>Membuat Data Post</vt:lpstr>
      <vt:lpstr>Menangani Mass Asisgnment</vt:lpstr>
      <vt:lpstr>Menangani Mass Asisgnment</vt:lpstr>
      <vt:lpstr>Menangani Mass Asisgnment</vt:lpstr>
      <vt:lpstr>Controller</vt:lpstr>
      <vt:lpstr>Controller</vt:lpstr>
      <vt:lpstr>Membuat Controller</vt:lpstr>
      <vt:lpstr>Membuat Function  di Controller</vt:lpstr>
      <vt:lpstr>Membuat Function  di Controller</vt:lpstr>
      <vt:lpstr>Menggunakan Controller  di Route</vt:lpstr>
      <vt:lpstr>Simulasi Blog Post</vt:lpstr>
      <vt:lpstr>Menggunakan Model Post</vt:lpstr>
      <vt:lpstr>Mengubah View Posts</vt:lpstr>
      <vt:lpstr>Simulasi Blog Post</vt:lpstr>
      <vt:lpstr>Membuat Halaman Detail Post</vt:lpstr>
      <vt:lpstr>Membuat Halaman Detail Post</vt:lpstr>
      <vt:lpstr>Test View Detail Post</vt:lpstr>
      <vt:lpstr>Eloquent Relationship</vt:lpstr>
      <vt:lpstr>Membuat Category</vt:lpstr>
      <vt:lpstr>Membuat Schema Tabel Category</vt:lpstr>
      <vt:lpstr>Ubah Schema Tabel Post</vt:lpstr>
      <vt:lpstr>Tambahkan Data Category</vt:lpstr>
      <vt:lpstr>Tambahkan Data Post</vt:lpstr>
      <vt:lpstr>Eloquent Relationship</vt:lpstr>
      <vt:lpstr>Eloquent Relationship</vt:lpstr>
      <vt:lpstr>Test View</vt:lpstr>
      <vt:lpstr>Membuat Halaman Category</vt:lpstr>
      <vt:lpstr>Membuat Relasi Category dengan Post</vt:lpstr>
      <vt:lpstr>Route Halaman Category</vt:lpstr>
      <vt:lpstr>Route Halaman Category</vt:lpstr>
      <vt:lpstr>Test View Halaman Category</vt:lpstr>
      <vt:lpstr>Membuat Halaman list Category</vt:lpstr>
      <vt:lpstr>Membuat Halaman list Category</vt:lpstr>
      <vt:lpstr>Test View Halaman Categories</vt:lpstr>
      <vt:lpstr>Database Seeder</vt:lpstr>
      <vt:lpstr>Seeding</vt:lpstr>
      <vt:lpstr>Mengubah Schema  Migration Posts</vt:lpstr>
      <vt:lpstr>Membuat Data Seeder</vt:lpstr>
      <vt:lpstr>Membuat Data Seeder</vt:lpstr>
      <vt:lpstr>Menjalankan Database Seeder</vt:lpstr>
      <vt:lpstr>Mengubah Halaman Posts</vt:lpstr>
      <vt:lpstr>Membuat Relasi Model Post dengan User</vt:lpstr>
      <vt:lpstr>Membuat Relasi Model Post dengan User</vt:lpstr>
      <vt:lpstr>Test View</vt:lpstr>
      <vt:lpstr>Factory &amp; Faker</vt:lpstr>
      <vt:lpstr>Factory</vt:lpstr>
      <vt:lpstr>Faker</vt:lpstr>
      <vt:lpstr>Membuat Factory</vt:lpstr>
      <vt:lpstr>Membuat Factory</vt:lpstr>
      <vt:lpstr>Menggunakan Factory</vt:lpstr>
      <vt:lpstr>Menjalankan Seed</vt:lpstr>
      <vt:lpstr>Test View</vt:lpstr>
      <vt:lpstr>Menampilkan Post yang Ditulis Seorang Author</vt:lpstr>
      <vt:lpstr>Tambahkan link di Halaman Posts</vt:lpstr>
      <vt:lpstr>Test View</vt:lpstr>
      <vt:lpstr>Eager Load</vt:lpstr>
      <vt:lpstr>N+1 Problem</vt:lpstr>
      <vt:lpstr>N+1 Problem</vt:lpstr>
      <vt:lpstr>N+1 Problem</vt:lpstr>
      <vt:lpstr>Lazy Loading</vt:lpstr>
      <vt:lpstr>Lazy Loading</vt:lpstr>
      <vt:lpstr>Eager Loading</vt:lpstr>
      <vt:lpstr>Eager Loading</vt:lpstr>
      <vt:lpstr>Lazy Eager Loading</vt:lpstr>
      <vt:lpstr>Lazy Eager Loading</vt:lpstr>
      <vt:lpstr>Searching &amp; pagination</vt:lpstr>
      <vt:lpstr>Memperbaiki Halaman Posts</vt:lpstr>
      <vt:lpstr>Memperbaiki Halaman Posts</vt:lpstr>
      <vt:lpstr>Membuat Form Search</vt:lpstr>
      <vt:lpstr>Test View</vt:lpstr>
      <vt:lpstr>Query Search</vt:lpstr>
      <vt:lpstr>Test Search</vt:lpstr>
      <vt:lpstr>Query Scope</vt:lpstr>
      <vt:lpstr>Membuat Local Scope</vt:lpstr>
      <vt:lpstr>Membuat Local Scope</vt:lpstr>
      <vt:lpstr>Pagination</vt:lpstr>
      <vt:lpstr>Pagination</vt:lpstr>
      <vt:lpstr>Pagination</vt:lpstr>
      <vt:lpstr>Test Pagination</vt:lpstr>
      <vt:lpstr>View login &amp; Registration</vt:lpstr>
      <vt:lpstr>Membuat View Login</vt:lpstr>
      <vt:lpstr>Membuat View Login</vt:lpstr>
      <vt:lpstr>Membuat View Login</vt:lpstr>
      <vt:lpstr>Membuat View Login</vt:lpstr>
      <vt:lpstr>Membuat View Login</vt:lpstr>
      <vt:lpstr>Membuat View Login</vt:lpstr>
      <vt:lpstr>Membuat View Login</vt:lpstr>
      <vt:lpstr>Membuat View Login</vt:lpstr>
      <vt:lpstr>Test View Login</vt:lpstr>
      <vt:lpstr>Membuat View Register</vt:lpstr>
      <vt:lpstr>Membuat View Register</vt:lpstr>
      <vt:lpstr>Membuat View Register</vt:lpstr>
      <vt:lpstr>Test View Register</vt:lpstr>
      <vt:lpstr>User Registration</vt:lpstr>
      <vt:lpstr>User Registration</vt:lpstr>
      <vt:lpstr>User Registration</vt:lpstr>
      <vt:lpstr>User Registration</vt:lpstr>
      <vt:lpstr>Menampilkan Pesan Error</vt:lpstr>
      <vt:lpstr>Test Register Error</vt:lpstr>
      <vt:lpstr>Test Register Success</vt:lpstr>
      <vt:lpstr>Insert Data User</vt:lpstr>
      <vt:lpstr>Flash Data</vt:lpstr>
      <vt:lpstr>Flash Data</vt:lpstr>
      <vt:lpstr>Test View Flash Data</vt:lpstr>
      <vt:lpstr>User Login &amp; Middleware</vt:lpstr>
      <vt:lpstr>User Login</vt:lpstr>
      <vt:lpstr>User Login</vt:lpstr>
      <vt:lpstr>User Login</vt:lpstr>
      <vt:lpstr>User Login</vt:lpstr>
      <vt:lpstr>User Login</vt:lpstr>
      <vt:lpstr>User Login</vt:lpstr>
      <vt:lpstr>User Login</vt:lpstr>
      <vt:lpstr>Test View Login Error</vt:lpstr>
      <vt:lpstr>Membuat Halaman Dashboard</vt:lpstr>
      <vt:lpstr>Membuat Halaman Dashboard</vt:lpstr>
      <vt:lpstr>Membuat Halaman Dashboard</vt:lpstr>
      <vt:lpstr>Middleware</vt:lpstr>
      <vt:lpstr>Diagram Middleware</vt:lpstr>
      <vt:lpstr>Middleware</vt:lpstr>
      <vt:lpstr>Middleware</vt:lpstr>
      <vt:lpstr>Middleware</vt:lpstr>
      <vt:lpstr>Middleware</vt:lpstr>
      <vt:lpstr>Middleware Auth</vt:lpstr>
      <vt:lpstr>Middleware Auth</vt:lpstr>
      <vt:lpstr>Middleware Auth</vt:lpstr>
      <vt:lpstr>Logout</vt:lpstr>
      <vt:lpstr>Logout</vt:lpstr>
      <vt:lpstr>Logout</vt:lpstr>
      <vt:lpstr>Melindungi Halaman Dashboard dengan Middleware Auth</vt:lpstr>
      <vt:lpstr>Melindungi Halaman Dashboard dengan Middleware Auth</vt:lpstr>
      <vt:lpstr>Dashboard UI</vt:lpstr>
      <vt:lpstr>Dashboar UI</vt:lpstr>
      <vt:lpstr>Dashboar UI</vt:lpstr>
      <vt:lpstr>Dashboar UI</vt:lpstr>
      <vt:lpstr>Tampilan Halaman Dashboard</vt:lpstr>
      <vt:lpstr>Edit Halaman Dashboard</vt:lpstr>
      <vt:lpstr>Edit Halaman Dashboard</vt:lpstr>
      <vt:lpstr>Mengubah View Menjadi Layouts</vt:lpstr>
      <vt:lpstr>Mengubah View Menjadi Layouts</vt:lpstr>
      <vt:lpstr>Mengubah View Menjadi Layouts</vt:lpstr>
      <vt:lpstr>Mengubah View Menjadi Layouts</vt:lpstr>
      <vt:lpstr>Mengubah View Menjadi Layouts</vt:lpstr>
      <vt:lpstr>Mengubah Link Menu</vt:lpstr>
      <vt:lpstr>Membuat Resource controller</vt:lpstr>
      <vt:lpstr>Membuat Resource Route</vt:lpstr>
      <vt:lpstr>Ubah DashboardPostController</vt:lpstr>
      <vt:lpstr>Buat Halaman Dashboard Posts</vt:lpstr>
      <vt:lpstr>Fix Active Menu</vt:lpstr>
      <vt:lpstr>Table Posts</vt:lpstr>
      <vt:lpstr>Table Posts</vt:lpstr>
      <vt:lpstr>Test View Table Posts</vt:lpstr>
      <vt:lpstr>Membuat Menu Action Data Post</vt:lpstr>
      <vt:lpstr>Test View Menu Action Data Post</vt:lpstr>
      <vt:lpstr>Membuat Halaman Detail Post</vt:lpstr>
      <vt:lpstr>Membuat Halaman Detail Post</vt:lpstr>
      <vt:lpstr>Test View Detail Post</vt:lpstr>
      <vt:lpstr>Create Post Form</vt:lpstr>
      <vt:lpstr>Membuat Form Create Post</vt:lpstr>
      <vt:lpstr>Membuat Form Create Post</vt:lpstr>
      <vt:lpstr>Menambah Kolom Image pada Tabel Posts</vt:lpstr>
      <vt:lpstr>Menambah Kolom Image pada Tabel Posts</vt:lpstr>
      <vt:lpstr>Menampilkan Image Posts</vt:lpstr>
      <vt:lpstr>Halaman Form Create Post</vt:lpstr>
      <vt:lpstr>Halaman Form Create Post</vt:lpstr>
      <vt:lpstr>Insert Data Post</vt:lpstr>
      <vt:lpstr>Test Insert Data Post</vt:lpstr>
      <vt:lpstr>Update Data Post</vt:lpstr>
      <vt:lpstr>Membuat Halaman Update Post</vt:lpstr>
      <vt:lpstr>Membuat Halaman Update Post</vt:lpstr>
      <vt:lpstr>Membuat Halaman Update Post</vt:lpstr>
      <vt:lpstr>Membuat Halaman Update Post</vt:lpstr>
      <vt:lpstr>Membuat Halaman Update Post</vt:lpstr>
      <vt:lpstr>Membuat Halaman Update Post</vt:lpstr>
      <vt:lpstr>Function Update Post</vt:lpstr>
      <vt:lpstr>Delete Data Post</vt:lpstr>
      <vt:lpstr>Delete Post</vt:lpstr>
      <vt:lpstr>Delete Post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Laravel</dc:title>
  <cp:lastModifiedBy>Windows User</cp:lastModifiedBy>
  <cp:revision>257</cp:revision>
  <dcterms:modified xsi:type="dcterms:W3CDTF">2022-09-03T01:57:52Z</dcterms:modified>
</cp:coreProperties>
</file>